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75" r:id="rId3"/>
    <p:sldId id="276" r:id="rId4"/>
    <p:sldId id="280" r:id="rId5"/>
    <p:sldId id="278" r:id="rId6"/>
    <p:sldId id="277" r:id="rId7"/>
    <p:sldId id="281" r:id="rId8"/>
    <p:sldId id="287" r:id="rId9"/>
    <p:sldId id="283" r:id="rId10"/>
    <p:sldId id="289" r:id="rId11"/>
    <p:sldId id="290" r:id="rId12"/>
    <p:sldId id="279" r:id="rId13"/>
    <p:sldId id="285" r:id="rId14"/>
    <p:sldId id="286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288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099"/>
    <a:srgbClr val="00CC00"/>
    <a:srgbClr val="FF0000"/>
    <a:srgbClr val="FF0066"/>
    <a:srgbClr val="0000FF"/>
    <a:srgbClr val="996633"/>
    <a:srgbClr val="009900"/>
    <a:srgbClr val="CC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8" d="100"/>
          <a:sy n="78" d="100"/>
        </p:scale>
        <p:origin x="-1146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F96CE6-1F2F-45C7-AF6D-21B829CB411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D4BBEF-7151-4FAA-AF35-75662BBA191A}">
      <dgm:prSet phldrT="[Текст]" custT="1"/>
      <dgm:spPr/>
      <dgm:t>
        <a:bodyPr/>
        <a:lstStyle/>
        <a:p>
          <a:pPr algn="ctr"/>
          <a:r>
            <a:rPr lang="ru-RU" sz="3600" b="1" dirty="0" smtClean="0"/>
            <a:t>Постановка цели и задач</a:t>
          </a:r>
          <a:endParaRPr lang="ru-RU" sz="3600" b="1" dirty="0"/>
        </a:p>
      </dgm:t>
    </dgm:pt>
    <dgm:pt modelId="{C9C09042-E6E7-478F-A04D-EF3A55351FD2}" type="parTrans" cxnId="{BF829959-DCE8-49D5-81FF-1CC0634AB8F3}">
      <dgm:prSet/>
      <dgm:spPr/>
      <dgm:t>
        <a:bodyPr/>
        <a:lstStyle/>
        <a:p>
          <a:endParaRPr lang="ru-RU"/>
        </a:p>
      </dgm:t>
    </dgm:pt>
    <dgm:pt modelId="{493607AA-C61E-4070-9276-9EE14AAC5CCB}" type="sibTrans" cxnId="{BF829959-DCE8-49D5-81FF-1CC0634AB8F3}">
      <dgm:prSet/>
      <dgm:spPr/>
      <dgm:t>
        <a:bodyPr/>
        <a:lstStyle/>
        <a:p>
          <a:endParaRPr lang="ru-RU"/>
        </a:p>
      </dgm:t>
    </dgm:pt>
    <dgm:pt modelId="{D4732BE3-2966-471B-9885-E54AD8CFAAB2}">
      <dgm:prSet phldrT="[Текст]" custT="1"/>
      <dgm:spPr/>
      <dgm:t>
        <a:bodyPr/>
        <a:lstStyle/>
        <a:p>
          <a:pPr algn="ctr"/>
          <a:r>
            <a:rPr lang="ru-RU" sz="3600" b="1" dirty="0" smtClean="0"/>
            <a:t>Планируемый результат </a:t>
          </a:r>
          <a:endParaRPr lang="ru-RU" sz="3600" b="1" dirty="0"/>
        </a:p>
      </dgm:t>
    </dgm:pt>
    <dgm:pt modelId="{4A92FEB1-82C9-47FA-9282-2EFB62EBDC15}" type="parTrans" cxnId="{A9778281-1049-4EB7-B88A-E3351A474530}">
      <dgm:prSet/>
      <dgm:spPr/>
      <dgm:t>
        <a:bodyPr/>
        <a:lstStyle/>
        <a:p>
          <a:endParaRPr lang="ru-RU"/>
        </a:p>
      </dgm:t>
    </dgm:pt>
    <dgm:pt modelId="{89ED2888-F209-401A-8DBA-96BE28C4596F}" type="sibTrans" cxnId="{A9778281-1049-4EB7-B88A-E3351A474530}">
      <dgm:prSet/>
      <dgm:spPr/>
      <dgm:t>
        <a:bodyPr/>
        <a:lstStyle/>
        <a:p>
          <a:endParaRPr lang="ru-RU"/>
        </a:p>
      </dgm:t>
    </dgm:pt>
    <dgm:pt modelId="{DA247CBB-52DB-4A11-9097-80DB76E16D31}" type="pres">
      <dgm:prSet presAssocID="{BCF96CE6-1F2F-45C7-AF6D-21B829CB41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CD5CF7-641E-45B6-AD0A-841ACF727C7B}" type="pres">
      <dgm:prSet presAssocID="{E3D4BBEF-7151-4FAA-AF35-75662BBA191A}" presName="parentText" presStyleLbl="node1" presStyleIdx="0" presStyleCnt="2" custScaleX="85521" custLinFactY="-810" custLinFactNeighborX="-24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B7A7AF-834F-415F-A493-465B335FE000}" type="pres">
      <dgm:prSet presAssocID="{493607AA-C61E-4070-9276-9EE14AAC5CCB}" presName="spacer" presStyleCnt="0"/>
      <dgm:spPr/>
    </dgm:pt>
    <dgm:pt modelId="{5467B7EB-0A28-453F-B7FB-7984D4D75C08}" type="pres">
      <dgm:prSet presAssocID="{D4732BE3-2966-471B-9885-E54AD8CFAAB2}" presName="parentText" presStyleLbl="node1" presStyleIdx="1" presStyleCnt="2" custScaleX="85497" custLinFactY="27658" custLinFactNeighborX="62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004EE8-2829-42BF-8EAD-FA41358DEF69}" type="presOf" srcId="{BCF96CE6-1F2F-45C7-AF6D-21B829CB4112}" destId="{DA247CBB-52DB-4A11-9097-80DB76E16D31}" srcOrd="0" destOrd="0" presId="urn:microsoft.com/office/officeart/2005/8/layout/vList2"/>
    <dgm:cxn modelId="{BF829959-DCE8-49D5-81FF-1CC0634AB8F3}" srcId="{BCF96CE6-1F2F-45C7-AF6D-21B829CB4112}" destId="{E3D4BBEF-7151-4FAA-AF35-75662BBA191A}" srcOrd="0" destOrd="0" parTransId="{C9C09042-E6E7-478F-A04D-EF3A55351FD2}" sibTransId="{493607AA-C61E-4070-9276-9EE14AAC5CCB}"/>
    <dgm:cxn modelId="{80A5CEA5-EAE8-4762-84FE-E9AAA0E4EB63}" type="presOf" srcId="{E3D4BBEF-7151-4FAA-AF35-75662BBA191A}" destId="{4BCD5CF7-641E-45B6-AD0A-841ACF727C7B}" srcOrd="0" destOrd="0" presId="urn:microsoft.com/office/officeart/2005/8/layout/vList2"/>
    <dgm:cxn modelId="{A9778281-1049-4EB7-B88A-E3351A474530}" srcId="{BCF96CE6-1F2F-45C7-AF6D-21B829CB4112}" destId="{D4732BE3-2966-471B-9885-E54AD8CFAAB2}" srcOrd="1" destOrd="0" parTransId="{4A92FEB1-82C9-47FA-9282-2EFB62EBDC15}" sibTransId="{89ED2888-F209-401A-8DBA-96BE28C4596F}"/>
    <dgm:cxn modelId="{9C89AA56-F5AC-4499-B01D-3C9243A1D816}" type="presOf" srcId="{D4732BE3-2966-471B-9885-E54AD8CFAAB2}" destId="{5467B7EB-0A28-453F-B7FB-7984D4D75C08}" srcOrd="0" destOrd="0" presId="urn:microsoft.com/office/officeart/2005/8/layout/vList2"/>
    <dgm:cxn modelId="{F1A8FB3B-F47B-45B5-9898-2C6351B36336}" type="presParOf" srcId="{DA247CBB-52DB-4A11-9097-80DB76E16D31}" destId="{4BCD5CF7-641E-45B6-AD0A-841ACF727C7B}" srcOrd="0" destOrd="0" presId="urn:microsoft.com/office/officeart/2005/8/layout/vList2"/>
    <dgm:cxn modelId="{8E578751-B193-4FE5-BCF8-561F34B7A122}" type="presParOf" srcId="{DA247CBB-52DB-4A11-9097-80DB76E16D31}" destId="{12B7A7AF-834F-415F-A493-465B335FE000}" srcOrd="1" destOrd="0" presId="urn:microsoft.com/office/officeart/2005/8/layout/vList2"/>
    <dgm:cxn modelId="{C7E20DAA-68B5-4D7A-A9FF-13AE3EDD35C6}" type="presParOf" srcId="{DA247CBB-52DB-4A11-9097-80DB76E16D31}" destId="{5467B7EB-0A28-453F-B7FB-7984D4D75C08}" srcOrd="2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D8B8BE-B871-40B0-AD0E-3924A58C44D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AD31F53-C3F8-432A-8702-4356029FD2F4}">
      <dgm:prSet phldrT="[Текст]" custT="1"/>
      <dgm:spPr/>
      <dgm:t>
        <a:bodyPr/>
        <a:lstStyle/>
        <a:p>
          <a:pPr algn="ctr"/>
          <a:r>
            <a:rPr lang="ru-RU" sz="3200" b="1" dirty="0" smtClean="0"/>
            <a:t>Составление плана работы</a:t>
          </a:r>
          <a:endParaRPr lang="ru-RU" sz="3200" b="1" dirty="0"/>
        </a:p>
      </dgm:t>
    </dgm:pt>
    <dgm:pt modelId="{90C8AF7D-B97D-4561-A27E-6D3BA22E7C22}" type="parTrans" cxnId="{9F776C91-B444-4F5A-BC06-E8B43C6F81DC}">
      <dgm:prSet/>
      <dgm:spPr/>
      <dgm:t>
        <a:bodyPr/>
        <a:lstStyle/>
        <a:p>
          <a:endParaRPr lang="ru-RU"/>
        </a:p>
      </dgm:t>
    </dgm:pt>
    <dgm:pt modelId="{26FDB427-91A8-4720-A274-B915462B1FE1}" type="sibTrans" cxnId="{9F776C91-B444-4F5A-BC06-E8B43C6F81DC}">
      <dgm:prSet/>
      <dgm:spPr/>
      <dgm:t>
        <a:bodyPr/>
        <a:lstStyle/>
        <a:p>
          <a:endParaRPr lang="ru-RU"/>
        </a:p>
      </dgm:t>
    </dgm:pt>
    <dgm:pt modelId="{CC05F56A-B07F-4D10-95B6-4A5DB57CC6CE}">
      <dgm:prSet custT="1"/>
      <dgm:spPr/>
      <dgm:t>
        <a:bodyPr/>
        <a:lstStyle/>
        <a:p>
          <a:pPr algn="ctr"/>
          <a:r>
            <a:rPr lang="ru-RU" sz="3200" b="1" dirty="0" smtClean="0"/>
            <a:t>Подбор иллюстративного материала для продуктивной работы</a:t>
          </a:r>
          <a:endParaRPr lang="ru-RU" sz="3200" b="1" dirty="0"/>
        </a:p>
      </dgm:t>
    </dgm:pt>
    <dgm:pt modelId="{71B44613-10C5-4584-B94D-FAD9DD5C8033}" type="parTrans" cxnId="{22250164-82AC-4C48-B302-9F5AA9286222}">
      <dgm:prSet/>
      <dgm:spPr/>
      <dgm:t>
        <a:bodyPr/>
        <a:lstStyle/>
        <a:p>
          <a:endParaRPr lang="ru-RU"/>
        </a:p>
      </dgm:t>
    </dgm:pt>
    <dgm:pt modelId="{45488875-9336-4D47-83E7-5954C48D6F07}" type="sibTrans" cxnId="{22250164-82AC-4C48-B302-9F5AA9286222}">
      <dgm:prSet/>
      <dgm:spPr/>
      <dgm:t>
        <a:bodyPr/>
        <a:lstStyle/>
        <a:p>
          <a:endParaRPr lang="ru-RU"/>
        </a:p>
      </dgm:t>
    </dgm:pt>
    <dgm:pt modelId="{47B0F503-456E-4086-8685-CEF41A6F3558}">
      <dgm:prSet custT="1"/>
      <dgm:spPr/>
      <dgm:t>
        <a:bodyPr/>
        <a:lstStyle/>
        <a:p>
          <a:pPr algn="ctr"/>
          <a:r>
            <a:rPr lang="ru-RU" sz="3200" b="1" dirty="0" smtClean="0"/>
            <a:t>Подбор методической и художественной литературы</a:t>
          </a:r>
          <a:endParaRPr lang="ru-RU" sz="3200" b="1" dirty="0"/>
        </a:p>
      </dgm:t>
    </dgm:pt>
    <dgm:pt modelId="{E085CBD5-736B-45CA-94E6-330AE7FAB72B}" type="parTrans" cxnId="{1706E50F-2E8D-4D71-9FC5-F08356EAC2D1}">
      <dgm:prSet/>
      <dgm:spPr/>
      <dgm:t>
        <a:bodyPr/>
        <a:lstStyle/>
        <a:p>
          <a:endParaRPr lang="ru-RU"/>
        </a:p>
      </dgm:t>
    </dgm:pt>
    <dgm:pt modelId="{574D21C1-35A5-440B-B9A1-5AC205C16238}" type="sibTrans" cxnId="{1706E50F-2E8D-4D71-9FC5-F08356EAC2D1}">
      <dgm:prSet/>
      <dgm:spPr/>
      <dgm:t>
        <a:bodyPr/>
        <a:lstStyle/>
        <a:p>
          <a:endParaRPr lang="ru-RU"/>
        </a:p>
      </dgm:t>
    </dgm:pt>
    <dgm:pt modelId="{34DC5F30-6A0A-4AB8-BF7A-2F9C49832AEC}" type="pres">
      <dgm:prSet presAssocID="{C5D8B8BE-B871-40B0-AD0E-3924A58C44D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B1F743-DA21-4526-92FC-28C0543247FB}" type="pres">
      <dgm:prSet presAssocID="{0AD31F53-C3F8-432A-8702-4356029FD2F4}" presName="parentText" presStyleLbl="node1" presStyleIdx="0" presStyleCnt="3" custLinFactY="-3015" custLinFactNeighborX="-74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1EFBF4-090F-4BB6-88C8-2FF87027243E}" type="pres">
      <dgm:prSet presAssocID="{26FDB427-91A8-4720-A274-B915462B1FE1}" presName="spacer" presStyleCnt="0"/>
      <dgm:spPr/>
    </dgm:pt>
    <dgm:pt modelId="{821C20DB-9B7E-4E8E-B178-BCCA5C98D986}" type="pres">
      <dgm:prSet presAssocID="{47B0F503-456E-4086-8685-CEF41A6F355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B660BE-EEB8-4207-BBC9-B149E742A645}" type="pres">
      <dgm:prSet presAssocID="{574D21C1-35A5-440B-B9A1-5AC205C16238}" presName="spacer" presStyleCnt="0"/>
      <dgm:spPr/>
    </dgm:pt>
    <dgm:pt modelId="{3CFC52FD-FD6C-4CF9-B857-B1C1475EBD35}" type="pres">
      <dgm:prSet presAssocID="{CC05F56A-B07F-4D10-95B6-4A5DB57CC6CE}" presName="parentText" presStyleLbl="node1" presStyleIdx="2" presStyleCnt="3" custLinFactY="220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CBE168-D0B2-4D95-A7CA-DC0F47796961}" type="presOf" srcId="{CC05F56A-B07F-4D10-95B6-4A5DB57CC6CE}" destId="{3CFC52FD-FD6C-4CF9-B857-B1C1475EBD35}" srcOrd="0" destOrd="0" presId="urn:microsoft.com/office/officeart/2005/8/layout/vList2"/>
    <dgm:cxn modelId="{8449D6A2-86C2-4A9B-8C88-1B690DAA6C55}" type="presOf" srcId="{C5D8B8BE-B871-40B0-AD0E-3924A58C44DA}" destId="{34DC5F30-6A0A-4AB8-BF7A-2F9C49832AEC}" srcOrd="0" destOrd="0" presId="urn:microsoft.com/office/officeart/2005/8/layout/vList2"/>
    <dgm:cxn modelId="{732D5067-9BF7-42C2-A43D-BB7366D81A6D}" type="presOf" srcId="{0AD31F53-C3F8-432A-8702-4356029FD2F4}" destId="{8CB1F743-DA21-4526-92FC-28C0543247FB}" srcOrd="0" destOrd="0" presId="urn:microsoft.com/office/officeart/2005/8/layout/vList2"/>
    <dgm:cxn modelId="{9F776C91-B444-4F5A-BC06-E8B43C6F81DC}" srcId="{C5D8B8BE-B871-40B0-AD0E-3924A58C44DA}" destId="{0AD31F53-C3F8-432A-8702-4356029FD2F4}" srcOrd="0" destOrd="0" parTransId="{90C8AF7D-B97D-4561-A27E-6D3BA22E7C22}" sibTransId="{26FDB427-91A8-4720-A274-B915462B1FE1}"/>
    <dgm:cxn modelId="{F621FCEC-7EC8-4892-AE43-B9C21536705A}" type="presOf" srcId="{47B0F503-456E-4086-8685-CEF41A6F3558}" destId="{821C20DB-9B7E-4E8E-B178-BCCA5C98D986}" srcOrd="0" destOrd="0" presId="urn:microsoft.com/office/officeart/2005/8/layout/vList2"/>
    <dgm:cxn modelId="{1706E50F-2E8D-4D71-9FC5-F08356EAC2D1}" srcId="{C5D8B8BE-B871-40B0-AD0E-3924A58C44DA}" destId="{47B0F503-456E-4086-8685-CEF41A6F3558}" srcOrd="1" destOrd="0" parTransId="{E085CBD5-736B-45CA-94E6-330AE7FAB72B}" sibTransId="{574D21C1-35A5-440B-B9A1-5AC205C16238}"/>
    <dgm:cxn modelId="{22250164-82AC-4C48-B302-9F5AA9286222}" srcId="{C5D8B8BE-B871-40B0-AD0E-3924A58C44DA}" destId="{CC05F56A-B07F-4D10-95B6-4A5DB57CC6CE}" srcOrd="2" destOrd="0" parTransId="{71B44613-10C5-4584-B94D-FAD9DD5C8033}" sibTransId="{45488875-9336-4D47-83E7-5954C48D6F07}"/>
    <dgm:cxn modelId="{B8277BD9-AF36-48C5-80B5-D2414E8C08FB}" type="presParOf" srcId="{34DC5F30-6A0A-4AB8-BF7A-2F9C49832AEC}" destId="{8CB1F743-DA21-4526-92FC-28C0543247FB}" srcOrd="0" destOrd="0" presId="urn:microsoft.com/office/officeart/2005/8/layout/vList2"/>
    <dgm:cxn modelId="{5082611F-84E9-422F-A6BB-B1F65800C948}" type="presParOf" srcId="{34DC5F30-6A0A-4AB8-BF7A-2F9C49832AEC}" destId="{BD1EFBF4-090F-4BB6-88C8-2FF87027243E}" srcOrd="1" destOrd="0" presId="urn:microsoft.com/office/officeart/2005/8/layout/vList2"/>
    <dgm:cxn modelId="{B9A2BECA-867E-40E1-81A1-4DAABB216ABB}" type="presParOf" srcId="{34DC5F30-6A0A-4AB8-BF7A-2F9C49832AEC}" destId="{821C20DB-9B7E-4E8E-B178-BCCA5C98D986}" srcOrd="2" destOrd="0" presId="urn:microsoft.com/office/officeart/2005/8/layout/vList2"/>
    <dgm:cxn modelId="{D962CFCD-5FF4-4011-AA7A-8754466EA361}" type="presParOf" srcId="{34DC5F30-6A0A-4AB8-BF7A-2F9C49832AEC}" destId="{68B660BE-EEB8-4207-BBC9-B149E742A645}" srcOrd="3" destOrd="0" presId="urn:microsoft.com/office/officeart/2005/8/layout/vList2"/>
    <dgm:cxn modelId="{518BC2B7-BFFB-4DB2-A87E-5AFEE9D65121}" type="presParOf" srcId="{34DC5F30-6A0A-4AB8-BF7A-2F9C49832AEC}" destId="{3CFC52FD-FD6C-4CF9-B857-B1C1475EBD35}" srcOrd="4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63B1B1-B5B4-40D5-94A7-A6FF483B8EE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BAC7AF-1072-4E54-8190-07F56B70D2BC}">
      <dgm:prSet phldrT="[Текст]" custT="1"/>
      <dgm:spPr/>
      <dgm:t>
        <a:bodyPr/>
        <a:lstStyle/>
        <a:p>
          <a:r>
            <a:rPr lang="ru-RU" sz="3200" b="1" dirty="0" smtClean="0"/>
            <a:t>Познавательное развитие</a:t>
          </a:r>
          <a:endParaRPr lang="ru-RU" sz="3200" b="1" dirty="0"/>
        </a:p>
      </dgm:t>
    </dgm:pt>
    <dgm:pt modelId="{2EC02A84-5C56-423B-8B65-E206C01BFC30}" type="parTrans" cxnId="{87C21566-8AEB-4397-A08C-1EECD0B9A66B}">
      <dgm:prSet/>
      <dgm:spPr/>
      <dgm:t>
        <a:bodyPr/>
        <a:lstStyle/>
        <a:p>
          <a:endParaRPr lang="ru-RU"/>
        </a:p>
      </dgm:t>
    </dgm:pt>
    <dgm:pt modelId="{F9B82A3C-A73E-4680-BFFB-8792FA94AE46}" type="sibTrans" cxnId="{87C21566-8AEB-4397-A08C-1EECD0B9A66B}">
      <dgm:prSet/>
      <dgm:spPr/>
      <dgm:t>
        <a:bodyPr/>
        <a:lstStyle/>
        <a:p>
          <a:endParaRPr lang="ru-RU"/>
        </a:p>
      </dgm:t>
    </dgm:pt>
    <dgm:pt modelId="{B7FCD3FD-2E7B-4938-8076-C4028973C2FA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Беседы: «Что означает слово пуговица?», «Какой была раньше пуговица?» и др.</a:t>
          </a:r>
          <a:endParaRPr lang="ru-RU" sz="2000" b="1" dirty="0">
            <a:solidFill>
              <a:srgbClr val="002060"/>
            </a:solidFill>
          </a:endParaRPr>
        </a:p>
      </dgm:t>
    </dgm:pt>
    <dgm:pt modelId="{FA575D03-53C7-4E30-9594-2C0F8A944916}" type="parTrans" cxnId="{7AA4D419-8B6A-4531-932D-A1AACACBC27E}">
      <dgm:prSet/>
      <dgm:spPr/>
      <dgm:t>
        <a:bodyPr/>
        <a:lstStyle/>
        <a:p>
          <a:endParaRPr lang="ru-RU"/>
        </a:p>
      </dgm:t>
    </dgm:pt>
    <dgm:pt modelId="{D269C426-7627-4AD1-804E-A926A510E5CC}" type="sibTrans" cxnId="{7AA4D419-8B6A-4531-932D-A1AACACBC27E}">
      <dgm:prSet/>
      <dgm:spPr/>
      <dgm:t>
        <a:bodyPr/>
        <a:lstStyle/>
        <a:p>
          <a:endParaRPr lang="ru-RU"/>
        </a:p>
      </dgm:t>
    </dgm:pt>
    <dgm:pt modelId="{9925E08B-66C8-4EC3-BCED-AB60306473D5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Составление описательных  рассказов о пуговицах</a:t>
          </a:r>
          <a:endParaRPr lang="ru-RU" sz="2000" b="1" dirty="0">
            <a:solidFill>
              <a:srgbClr val="002060"/>
            </a:solidFill>
          </a:endParaRPr>
        </a:p>
      </dgm:t>
    </dgm:pt>
    <dgm:pt modelId="{CD0FB39F-67FB-406F-82ED-8931CF1DFB90}" type="parTrans" cxnId="{E8530934-6761-4AC3-A6C7-44FA179AC360}">
      <dgm:prSet/>
      <dgm:spPr/>
      <dgm:t>
        <a:bodyPr/>
        <a:lstStyle/>
        <a:p>
          <a:endParaRPr lang="ru-RU"/>
        </a:p>
      </dgm:t>
    </dgm:pt>
    <dgm:pt modelId="{DAEEECD5-CEB6-41AD-B45B-9190F060B4F8}" type="sibTrans" cxnId="{E8530934-6761-4AC3-A6C7-44FA179AC360}">
      <dgm:prSet/>
      <dgm:spPr/>
      <dgm:t>
        <a:bodyPr/>
        <a:lstStyle/>
        <a:p>
          <a:endParaRPr lang="ru-RU"/>
        </a:p>
      </dgm:t>
    </dgm:pt>
    <dgm:pt modelId="{C77E686C-9C9B-4E8D-826C-4ECA54C029A4}">
      <dgm:prSet phldrT="[Текст]"/>
      <dgm:spPr/>
      <dgm:t>
        <a:bodyPr/>
        <a:lstStyle/>
        <a:p>
          <a:endParaRPr lang="ru-RU" sz="1100" dirty="0"/>
        </a:p>
      </dgm:t>
    </dgm:pt>
    <dgm:pt modelId="{1E0751C9-9E50-4905-8178-59B2E4DEFDDB}" type="parTrans" cxnId="{7384040C-CCF8-4CE0-819A-F7A2E4872859}">
      <dgm:prSet/>
      <dgm:spPr/>
      <dgm:t>
        <a:bodyPr/>
        <a:lstStyle/>
        <a:p>
          <a:endParaRPr lang="ru-RU"/>
        </a:p>
      </dgm:t>
    </dgm:pt>
    <dgm:pt modelId="{F3E14522-71DD-4721-90B7-A2EAE8715528}" type="sibTrans" cxnId="{7384040C-CCF8-4CE0-819A-F7A2E4872859}">
      <dgm:prSet/>
      <dgm:spPr/>
      <dgm:t>
        <a:bodyPr/>
        <a:lstStyle/>
        <a:p>
          <a:endParaRPr lang="ru-RU"/>
        </a:p>
      </dgm:t>
    </dgm:pt>
    <dgm:pt modelId="{FBDD11F2-E46E-492E-B29F-C83FD50A2715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 Рассматривание пуговиц</a:t>
          </a:r>
          <a:endParaRPr lang="ru-RU" sz="2000" b="1" dirty="0">
            <a:solidFill>
              <a:srgbClr val="002060"/>
            </a:solidFill>
          </a:endParaRPr>
        </a:p>
      </dgm:t>
    </dgm:pt>
    <dgm:pt modelId="{56043A3A-A10B-4F9F-8943-9E30CE6216E1}" type="parTrans" cxnId="{C4693718-2829-4AA9-B23D-E0202A03A9DB}">
      <dgm:prSet/>
      <dgm:spPr/>
      <dgm:t>
        <a:bodyPr/>
        <a:lstStyle/>
        <a:p>
          <a:endParaRPr lang="ru-RU"/>
        </a:p>
      </dgm:t>
    </dgm:pt>
    <dgm:pt modelId="{E1F81FFA-64F5-4713-9871-A813BB796BB4}" type="sibTrans" cxnId="{C4693718-2829-4AA9-B23D-E0202A03A9DB}">
      <dgm:prSet/>
      <dgm:spPr/>
      <dgm:t>
        <a:bodyPr/>
        <a:lstStyle/>
        <a:p>
          <a:endParaRPr lang="ru-RU"/>
        </a:p>
      </dgm:t>
    </dgm:pt>
    <dgm:pt modelId="{0C059DEA-28A0-4D20-85AD-491CD9151D3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 Знакомство с качествами и свойствами материалов, из которых сделаны пуговицы</a:t>
          </a:r>
          <a:endParaRPr lang="ru-RU" sz="2000" b="1" dirty="0">
            <a:solidFill>
              <a:srgbClr val="002060"/>
            </a:solidFill>
          </a:endParaRPr>
        </a:p>
      </dgm:t>
    </dgm:pt>
    <dgm:pt modelId="{F5481DA7-D915-4F7C-B4CD-AD32CED7A78A}" type="parTrans" cxnId="{46978079-F593-4871-AE97-CD25D4047CC2}">
      <dgm:prSet/>
      <dgm:spPr/>
      <dgm:t>
        <a:bodyPr/>
        <a:lstStyle/>
        <a:p>
          <a:endParaRPr lang="ru-RU"/>
        </a:p>
      </dgm:t>
    </dgm:pt>
    <dgm:pt modelId="{8E2E9647-EBD1-4A4D-B442-9A27A6583803}" type="sibTrans" cxnId="{46978079-F593-4871-AE97-CD25D4047CC2}">
      <dgm:prSet/>
      <dgm:spPr/>
      <dgm:t>
        <a:bodyPr/>
        <a:lstStyle/>
        <a:p>
          <a:endParaRPr lang="ru-RU"/>
        </a:p>
      </dgm:t>
    </dgm:pt>
    <dgm:pt modelId="{310EF01A-E18B-495C-B605-794DE2A1F1E0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 Математические игры с пуговицами</a:t>
          </a:r>
          <a:endParaRPr lang="ru-RU" sz="2000" b="1" dirty="0">
            <a:solidFill>
              <a:srgbClr val="002060"/>
            </a:solidFill>
          </a:endParaRPr>
        </a:p>
      </dgm:t>
    </dgm:pt>
    <dgm:pt modelId="{160FAC7B-887B-4CBE-94DD-B453A703922C}" type="parTrans" cxnId="{034AFAC9-4CE5-416E-8F9F-8E9A721E79A4}">
      <dgm:prSet/>
      <dgm:spPr/>
      <dgm:t>
        <a:bodyPr/>
        <a:lstStyle/>
        <a:p>
          <a:endParaRPr lang="ru-RU"/>
        </a:p>
      </dgm:t>
    </dgm:pt>
    <dgm:pt modelId="{CA6C75BA-BCDE-4615-8442-F35BCC55D930}" type="sibTrans" cxnId="{034AFAC9-4CE5-416E-8F9F-8E9A721E79A4}">
      <dgm:prSet/>
      <dgm:spPr/>
      <dgm:t>
        <a:bodyPr/>
        <a:lstStyle/>
        <a:p>
          <a:endParaRPr lang="ru-RU"/>
        </a:p>
      </dgm:t>
    </dgm:pt>
    <dgm:pt modelId="{30FDFE67-7D3A-44AB-A694-A1A5F49C6E40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Придумывание сказок и историй про пуговицы</a:t>
          </a:r>
          <a:endParaRPr lang="ru-RU" sz="2000" b="1" dirty="0">
            <a:solidFill>
              <a:srgbClr val="002060"/>
            </a:solidFill>
          </a:endParaRPr>
        </a:p>
      </dgm:t>
    </dgm:pt>
    <dgm:pt modelId="{A3876C68-CDDB-40B4-A519-8342B2F2BE41}" type="parTrans" cxnId="{D9144A7B-DCC2-447D-9DCD-56057DA428B0}">
      <dgm:prSet/>
      <dgm:spPr/>
      <dgm:t>
        <a:bodyPr/>
        <a:lstStyle/>
        <a:p>
          <a:endParaRPr lang="ru-RU"/>
        </a:p>
      </dgm:t>
    </dgm:pt>
    <dgm:pt modelId="{DB3D366E-6EC8-4C13-AB87-91EACBDEF9B0}" type="sibTrans" cxnId="{D9144A7B-DCC2-447D-9DCD-56057DA428B0}">
      <dgm:prSet/>
      <dgm:spPr/>
      <dgm:t>
        <a:bodyPr/>
        <a:lstStyle/>
        <a:p>
          <a:endParaRPr lang="ru-RU"/>
        </a:p>
      </dgm:t>
    </dgm:pt>
    <dgm:pt modelId="{C7943CFE-E69F-449D-BD9C-3A69CA1F41C7}">
      <dgm:prSet phldrT="[Текст]"/>
      <dgm:spPr/>
      <dgm:t>
        <a:bodyPr/>
        <a:lstStyle/>
        <a:p>
          <a:endParaRPr lang="ru-RU" sz="800" dirty="0">
            <a:solidFill>
              <a:srgbClr val="002060"/>
            </a:solidFill>
          </a:endParaRPr>
        </a:p>
      </dgm:t>
    </dgm:pt>
    <dgm:pt modelId="{72C14763-286A-471F-A9DE-FF2DD3C9CB23}" type="parTrans" cxnId="{C1CDC200-9E2D-4578-B3AA-0BB344D874E8}">
      <dgm:prSet/>
      <dgm:spPr/>
      <dgm:t>
        <a:bodyPr/>
        <a:lstStyle/>
        <a:p>
          <a:endParaRPr lang="ru-RU"/>
        </a:p>
      </dgm:t>
    </dgm:pt>
    <dgm:pt modelId="{940CC88F-3667-4B9B-BEE5-130CEB98E9AE}" type="sibTrans" cxnId="{C1CDC200-9E2D-4578-B3AA-0BB344D874E8}">
      <dgm:prSet/>
      <dgm:spPr/>
      <dgm:t>
        <a:bodyPr/>
        <a:lstStyle/>
        <a:p>
          <a:endParaRPr lang="ru-RU"/>
        </a:p>
      </dgm:t>
    </dgm:pt>
    <dgm:pt modelId="{CEA6812C-F8EF-46F3-9AE0-F4BE08B28C25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Отгадывание и придумывание загадок</a:t>
          </a:r>
          <a:endParaRPr lang="ru-RU" sz="2000" b="1" dirty="0">
            <a:solidFill>
              <a:srgbClr val="002060"/>
            </a:solidFill>
          </a:endParaRPr>
        </a:p>
      </dgm:t>
    </dgm:pt>
    <dgm:pt modelId="{1C0D928B-A315-4AC0-9C28-76791E88F838}" type="parTrans" cxnId="{D5C45E13-464B-4F40-9032-3F82B4E19B92}">
      <dgm:prSet/>
      <dgm:spPr/>
      <dgm:t>
        <a:bodyPr/>
        <a:lstStyle/>
        <a:p>
          <a:endParaRPr lang="ru-RU"/>
        </a:p>
      </dgm:t>
    </dgm:pt>
    <dgm:pt modelId="{07F71B54-4DFB-47A9-9E90-36FE867D853E}" type="sibTrans" cxnId="{D5C45E13-464B-4F40-9032-3F82B4E19B92}">
      <dgm:prSet/>
      <dgm:spPr/>
      <dgm:t>
        <a:bodyPr/>
        <a:lstStyle/>
        <a:p>
          <a:endParaRPr lang="ru-RU"/>
        </a:p>
      </dgm:t>
    </dgm:pt>
    <dgm:pt modelId="{8AB9C443-B07A-4B64-AFBB-8EFF0D7F081B}">
      <dgm:prSet phldrT="[Текст]"/>
      <dgm:spPr/>
      <dgm:t>
        <a:bodyPr/>
        <a:lstStyle/>
        <a:p>
          <a:endParaRPr lang="ru-RU" sz="800" dirty="0">
            <a:solidFill>
              <a:srgbClr val="002060"/>
            </a:solidFill>
          </a:endParaRPr>
        </a:p>
      </dgm:t>
    </dgm:pt>
    <dgm:pt modelId="{2ECF23B9-F443-4C23-B4A1-A420C7DF6A92}" type="parTrans" cxnId="{CDE4727A-472B-4F79-AE4A-D2B33C65F83D}">
      <dgm:prSet/>
      <dgm:spPr/>
      <dgm:t>
        <a:bodyPr/>
        <a:lstStyle/>
        <a:p>
          <a:endParaRPr lang="ru-RU"/>
        </a:p>
      </dgm:t>
    </dgm:pt>
    <dgm:pt modelId="{6A00088B-569A-45E2-A22A-1B75A6348EFF}" type="sibTrans" cxnId="{CDE4727A-472B-4F79-AE4A-D2B33C65F83D}">
      <dgm:prSet/>
      <dgm:spPr/>
      <dgm:t>
        <a:bodyPr/>
        <a:lstStyle/>
        <a:p>
          <a:endParaRPr lang="ru-RU"/>
        </a:p>
      </dgm:t>
    </dgm:pt>
    <dgm:pt modelId="{0DB50B94-6F29-4811-89A2-0A32B3BC7E9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Заучивание стихов, пословиц о пуговицах</a:t>
          </a:r>
          <a:endParaRPr lang="ru-RU" sz="2000" b="1" dirty="0">
            <a:solidFill>
              <a:srgbClr val="002060"/>
            </a:solidFill>
          </a:endParaRPr>
        </a:p>
      </dgm:t>
    </dgm:pt>
    <dgm:pt modelId="{C64F90FC-C745-43AE-8548-FC678E6C33AC}" type="parTrans" cxnId="{F3D6D83E-2AEB-49CA-8B42-84F98F49CE4A}">
      <dgm:prSet/>
      <dgm:spPr/>
      <dgm:t>
        <a:bodyPr/>
        <a:lstStyle/>
        <a:p>
          <a:endParaRPr lang="ru-RU"/>
        </a:p>
      </dgm:t>
    </dgm:pt>
    <dgm:pt modelId="{5D950470-6345-40C9-BDBF-511D899101E4}" type="sibTrans" cxnId="{F3D6D83E-2AEB-49CA-8B42-84F98F49CE4A}">
      <dgm:prSet/>
      <dgm:spPr/>
      <dgm:t>
        <a:bodyPr/>
        <a:lstStyle/>
        <a:p>
          <a:endParaRPr lang="ru-RU"/>
        </a:p>
      </dgm:t>
    </dgm:pt>
    <dgm:pt modelId="{733B82BB-017E-40D3-B2B2-62492C3DE96B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 Развивающие игры с пуговицами</a:t>
          </a:r>
          <a:endParaRPr lang="ru-RU" sz="2000" b="1" dirty="0">
            <a:solidFill>
              <a:srgbClr val="002060"/>
            </a:solidFill>
          </a:endParaRPr>
        </a:p>
      </dgm:t>
    </dgm:pt>
    <dgm:pt modelId="{015A38FE-7395-47A5-81AC-2350A666215A}" type="parTrans" cxnId="{450CDEBB-6CE9-4CA0-8D2E-AA939533E641}">
      <dgm:prSet/>
      <dgm:spPr/>
      <dgm:t>
        <a:bodyPr/>
        <a:lstStyle/>
        <a:p>
          <a:endParaRPr lang="ru-RU"/>
        </a:p>
      </dgm:t>
    </dgm:pt>
    <dgm:pt modelId="{2FC1F547-85BE-441E-BDD3-EA145961C35B}" type="sibTrans" cxnId="{450CDEBB-6CE9-4CA0-8D2E-AA939533E641}">
      <dgm:prSet/>
      <dgm:spPr/>
      <dgm:t>
        <a:bodyPr/>
        <a:lstStyle/>
        <a:p>
          <a:endParaRPr lang="ru-RU"/>
        </a:p>
      </dgm:t>
    </dgm:pt>
    <dgm:pt modelId="{D8D65159-0BAC-4A5C-9E05-75C350F85451}">
      <dgm:prSet phldrT="[Текст]" custT="1"/>
      <dgm:spPr/>
      <dgm:t>
        <a:bodyPr/>
        <a:lstStyle/>
        <a:p>
          <a:r>
            <a:rPr lang="ru-RU" sz="3200" b="1" dirty="0" smtClean="0"/>
            <a:t>Речевое развитие</a:t>
          </a:r>
          <a:endParaRPr lang="ru-RU" sz="3200" b="1" dirty="0"/>
        </a:p>
      </dgm:t>
    </dgm:pt>
    <dgm:pt modelId="{E0400805-B0B2-42C5-950E-2239F4C6FAFF}" type="sibTrans" cxnId="{7BD293AE-30A4-4D84-8E98-3B86BCB61CB7}">
      <dgm:prSet/>
      <dgm:spPr/>
      <dgm:t>
        <a:bodyPr/>
        <a:lstStyle/>
        <a:p>
          <a:endParaRPr lang="ru-RU"/>
        </a:p>
      </dgm:t>
    </dgm:pt>
    <dgm:pt modelId="{5095D65C-2009-407C-97FA-1ABE590274B7}" type="parTrans" cxnId="{7BD293AE-30A4-4D84-8E98-3B86BCB61CB7}">
      <dgm:prSet/>
      <dgm:spPr/>
      <dgm:t>
        <a:bodyPr/>
        <a:lstStyle/>
        <a:p>
          <a:endParaRPr lang="ru-RU"/>
        </a:p>
      </dgm:t>
    </dgm:pt>
    <dgm:pt modelId="{D622789A-62C7-4EB2-BFA6-A82F5986965D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Чтение художественной литературы, создание «пуговичной» библиотечки</a:t>
          </a:r>
          <a:endParaRPr lang="ru-RU" sz="2000" b="1" dirty="0">
            <a:solidFill>
              <a:srgbClr val="002060"/>
            </a:solidFill>
          </a:endParaRPr>
        </a:p>
      </dgm:t>
    </dgm:pt>
    <dgm:pt modelId="{C4605F41-9F93-4C02-8414-E84F98AE289D}" type="parTrans" cxnId="{AA33EEB2-B9A2-4FCA-9808-551E93751D9C}">
      <dgm:prSet/>
      <dgm:spPr/>
      <dgm:t>
        <a:bodyPr/>
        <a:lstStyle/>
        <a:p>
          <a:endParaRPr lang="ru-RU"/>
        </a:p>
      </dgm:t>
    </dgm:pt>
    <dgm:pt modelId="{02667BC4-FF05-4A38-B6DD-DC46E2F4759F}" type="sibTrans" cxnId="{AA33EEB2-B9A2-4FCA-9808-551E93751D9C}">
      <dgm:prSet/>
      <dgm:spPr/>
      <dgm:t>
        <a:bodyPr/>
        <a:lstStyle/>
        <a:p>
          <a:endParaRPr lang="ru-RU"/>
        </a:p>
      </dgm:t>
    </dgm:pt>
    <dgm:pt modelId="{04FEB109-D16F-42DC-A250-63BB9B3F00CB}">
      <dgm:prSet phldrT="[Текст]" custT="1"/>
      <dgm:spPr/>
      <dgm:t>
        <a:bodyPr/>
        <a:lstStyle/>
        <a:p>
          <a:endParaRPr lang="ru-RU" sz="1600" b="1" dirty="0">
            <a:solidFill>
              <a:schemeClr val="tx2">
                <a:lumMod val="75000"/>
              </a:schemeClr>
            </a:solidFill>
          </a:endParaRPr>
        </a:p>
      </dgm:t>
    </dgm:pt>
    <dgm:pt modelId="{30995081-CDFA-4803-838E-7CB233E26CDD}" type="parTrans" cxnId="{6AA4E4F2-3100-46B0-B0B2-CFBA0D74DD96}">
      <dgm:prSet/>
      <dgm:spPr/>
      <dgm:t>
        <a:bodyPr/>
        <a:lstStyle/>
        <a:p>
          <a:endParaRPr lang="ru-RU"/>
        </a:p>
      </dgm:t>
    </dgm:pt>
    <dgm:pt modelId="{76418616-83E1-4835-99CC-51792FF99D78}" type="sibTrans" cxnId="{6AA4E4F2-3100-46B0-B0B2-CFBA0D74DD96}">
      <dgm:prSet/>
      <dgm:spPr/>
      <dgm:t>
        <a:bodyPr/>
        <a:lstStyle/>
        <a:p>
          <a:endParaRPr lang="ru-RU"/>
        </a:p>
      </dgm:t>
    </dgm:pt>
    <dgm:pt modelId="{50A29023-B990-4BB5-91CA-F6AC2C5D4E67}">
      <dgm:prSet phldrT="[Текст]" custT="1"/>
      <dgm:spPr/>
      <dgm:t>
        <a:bodyPr/>
        <a:lstStyle/>
        <a:p>
          <a:endParaRPr lang="ru-RU" sz="1600" b="1" dirty="0">
            <a:solidFill>
              <a:schemeClr val="tx2">
                <a:lumMod val="75000"/>
              </a:schemeClr>
            </a:solidFill>
          </a:endParaRPr>
        </a:p>
      </dgm:t>
    </dgm:pt>
    <dgm:pt modelId="{C0E86DA5-368B-4E7F-A2F0-B591A3DA8F36}" type="parTrans" cxnId="{6CA2B2EB-7315-4C64-ADAB-8E3C0FD4C284}">
      <dgm:prSet/>
      <dgm:spPr/>
      <dgm:t>
        <a:bodyPr/>
        <a:lstStyle/>
        <a:p>
          <a:endParaRPr lang="ru-RU"/>
        </a:p>
      </dgm:t>
    </dgm:pt>
    <dgm:pt modelId="{6262C340-C6DF-40B5-BD47-6CDEEF96B9C0}" type="sibTrans" cxnId="{6CA2B2EB-7315-4C64-ADAB-8E3C0FD4C284}">
      <dgm:prSet/>
      <dgm:spPr/>
      <dgm:t>
        <a:bodyPr/>
        <a:lstStyle/>
        <a:p>
          <a:endParaRPr lang="ru-RU"/>
        </a:p>
      </dgm:t>
    </dgm:pt>
    <dgm:pt modelId="{B55A30A4-ED28-4659-89E8-9A96ACFFFD35}">
      <dgm:prSet phldrT="[Текст]" custT="1"/>
      <dgm:spPr/>
      <dgm:t>
        <a:bodyPr/>
        <a:lstStyle/>
        <a:p>
          <a:endParaRPr lang="ru-RU" sz="2000" b="1" dirty="0">
            <a:solidFill>
              <a:schemeClr val="tx2">
                <a:lumMod val="75000"/>
              </a:schemeClr>
            </a:solidFill>
          </a:endParaRPr>
        </a:p>
      </dgm:t>
    </dgm:pt>
    <dgm:pt modelId="{97F5B4AD-0C0C-4F0A-B2EF-46142CA8FA01}" type="parTrans" cxnId="{E87A79F8-8022-40C2-A79F-AEDFCB577B0A}">
      <dgm:prSet/>
      <dgm:spPr/>
      <dgm:t>
        <a:bodyPr/>
        <a:lstStyle/>
        <a:p>
          <a:endParaRPr lang="ru-RU"/>
        </a:p>
      </dgm:t>
    </dgm:pt>
    <dgm:pt modelId="{76C99CDF-2BBF-42C5-9625-1662C00B8E5D}" type="sibTrans" cxnId="{E87A79F8-8022-40C2-A79F-AEDFCB577B0A}">
      <dgm:prSet/>
      <dgm:spPr/>
      <dgm:t>
        <a:bodyPr/>
        <a:lstStyle/>
        <a:p>
          <a:endParaRPr lang="ru-RU"/>
        </a:p>
      </dgm:t>
    </dgm:pt>
    <dgm:pt modelId="{2C2087B1-3D7A-478B-962F-755B3BC44E0E}" type="pres">
      <dgm:prSet presAssocID="{9D63B1B1-B5B4-40D5-94A7-A6FF483B8EE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D18899-4254-4342-89CD-19F3A31540F0}" type="pres">
      <dgm:prSet presAssocID="{C7BAC7AF-1072-4E54-8190-07F56B70D2BC}" presName="parentText" presStyleLbl="node1" presStyleIdx="0" presStyleCnt="2" custScaleY="55513" custLinFactNeighborY="-74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A73866-866F-4A70-B59A-12DF2DB41CBB}" type="pres">
      <dgm:prSet presAssocID="{C7BAC7AF-1072-4E54-8190-07F56B70D2BC}" presName="childText" presStyleLbl="revTx" presStyleIdx="0" presStyleCnt="2" custLinFactNeighborX="-952" custLinFactNeighborY="-59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00F5A1-9FE0-44F2-8587-5D8290701FF1}" type="pres">
      <dgm:prSet presAssocID="{D8D65159-0BAC-4A5C-9E05-75C350F85451}" presName="parentText" presStyleLbl="node1" presStyleIdx="1" presStyleCnt="2" custScaleY="50869" custLinFactNeighborY="392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32876E-6D91-45C1-9A19-37406234C6AD}" type="pres">
      <dgm:prSet presAssocID="{D8D65159-0BAC-4A5C-9E05-75C350F85451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C2FE75-A0B4-4AC7-864C-EBBC2C52A803}" type="presOf" srcId="{9925E08B-66C8-4EC3-BCED-AB60306473D5}" destId="{6D32876E-6D91-45C1-9A19-37406234C6AD}" srcOrd="0" destOrd="3" presId="urn:microsoft.com/office/officeart/2005/8/layout/vList2"/>
    <dgm:cxn modelId="{ACABA44E-A697-45FE-B888-FCF1840EF3F7}" type="presOf" srcId="{0C059DEA-28A0-4D20-85AD-491CD9151D36}" destId="{87A73866-866F-4A70-B59A-12DF2DB41CBB}" srcOrd="0" destOrd="2" presId="urn:microsoft.com/office/officeart/2005/8/layout/vList2"/>
    <dgm:cxn modelId="{7384040C-CCF8-4CE0-819A-F7A2E4872859}" srcId="{C7BAC7AF-1072-4E54-8190-07F56B70D2BC}" destId="{C77E686C-9C9B-4E8D-826C-4ECA54C029A4}" srcOrd="5" destOrd="0" parTransId="{1E0751C9-9E50-4905-8178-59B2E4DEFDDB}" sibTransId="{F3E14522-71DD-4721-90B7-A2EAE8715528}"/>
    <dgm:cxn modelId="{AA33EEB2-B9A2-4FCA-9808-551E93751D9C}" srcId="{D8D65159-0BAC-4A5C-9E05-75C350F85451}" destId="{D622789A-62C7-4EB2-BFA6-A82F5986965D}" srcOrd="7" destOrd="0" parTransId="{C4605F41-9F93-4C02-8414-E84F98AE289D}" sibTransId="{02667BC4-FF05-4A38-B6DD-DC46E2F4759F}"/>
    <dgm:cxn modelId="{874451CC-1E7B-42A0-938C-8D234237B7F1}" type="presOf" srcId="{C7BAC7AF-1072-4E54-8190-07F56B70D2BC}" destId="{D1D18899-4254-4342-89CD-19F3A31540F0}" srcOrd="0" destOrd="0" presId="urn:microsoft.com/office/officeart/2005/8/layout/vList2"/>
    <dgm:cxn modelId="{7BD293AE-30A4-4D84-8E98-3B86BCB61CB7}" srcId="{9D63B1B1-B5B4-40D5-94A7-A6FF483B8EE6}" destId="{D8D65159-0BAC-4A5C-9E05-75C350F85451}" srcOrd="1" destOrd="0" parTransId="{5095D65C-2009-407C-97FA-1ABE590274B7}" sibTransId="{E0400805-B0B2-42C5-950E-2239F4C6FAFF}"/>
    <dgm:cxn modelId="{3A4AF914-427E-4AC1-8BD1-4FE1D9F45855}" type="presOf" srcId="{04FEB109-D16F-42DC-A250-63BB9B3F00CB}" destId="{6D32876E-6D91-45C1-9A19-37406234C6AD}" srcOrd="0" destOrd="0" presId="urn:microsoft.com/office/officeart/2005/8/layout/vList2"/>
    <dgm:cxn modelId="{D92F720A-801B-44F7-ACD8-4658E3FD2EE0}" type="presOf" srcId="{C7943CFE-E69F-449D-BD9C-3A69CA1F41C7}" destId="{6D32876E-6D91-45C1-9A19-37406234C6AD}" srcOrd="0" destOrd="9" presId="urn:microsoft.com/office/officeart/2005/8/layout/vList2"/>
    <dgm:cxn modelId="{6091CDD7-1BED-4E8F-98FF-468B10A3A32B}" type="presOf" srcId="{50A29023-B990-4BB5-91CA-F6AC2C5D4E67}" destId="{6D32876E-6D91-45C1-9A19-37406234C6AD}" srcOrd="0" destOrd="1" presId="urn:microsoft.com/office/officeart/2005/8/layout/vList2"/>
    <dgm:cxn modelId="{6CA2B2EB-7315-4C64-ADAB-8E3C0FD4C284}" srcId="{D8D65159-0BAC-4A5C-9E05-75C350F85451}" destId="{50A29023-B990-4BB5-91CA-F6AC2C5D4E67}" srcOrd="1" destOrd="0" parTransId="{C0E86DA5-368B-4E7F-A2F0-B591A3DA8F36}" sibTransId="{6262C340-C6DF-40B5-BD47-6CDEEF96B9C0}"/>
    <dgm:cxn modelId="{E8530934-6761-4AC3-A6C7-44FA179AC360}" srcId="{D8D65159-0BAC-4A5C-9E05-75C350F85451}" destId="{9925E08B-66C8-4EC3-BCED-AB60306473D5}" srcOrd="3" destOrd="0" parTransId="{CD0FB39F-67FB-406F-82ED-8931CF1DFB90}" sibTransId="{DAEEECD5-CEB6-41AD-B45B-9190F060B4F8}"/>
    <dgm:cxn modelId="{63E12A21-BBD4-4C8D-98DE-AA3114B678BE}" type="presOf" srcId="{D622789A-62C7-4EB2-BFA6-A82F5986965D}" destId="{6D32876E-6D91-45C1-9A19-37406234C6AD}" srcOrd="0" destOrd="7" presId="urn:microsoft.com/office/officeart/2005/8/layout/vList2"/>
    <dgm:cxn modelId="{87C21566-8AEB-4397-A08C-1EECD0B9A66B}" srcId="{9D63B1B1-B5B4-40D5-94A7-A6FF483B8EE6}" destId="{C7BAC7AF-1072-4E54-8190-07F56B70D2BC}" srcOrd="0" destOrd="0" parTransId="{2EC02A84-5C56-423B-8B65-E206C01BFC30}" sibTransId="{F9B82A3C-A73E-4680-BFFB-8792FA94AE46}"/>
    <dgm:cxn modelId="{614C85C5-270F-4CF1-9545-BF2BD743A3C2}" type="presOf" srcId="{B7FCD3FD-2E7B-4938-8076-C4028973C2FA}" destId="{87A73866-866F-4A70-B59A-12DF2DB41CBB}" srcOrd="0" destOrd="0" presId="urn:microsoft.com/office/officeart/2005/8/layout/vList2"/>
    <dgm:cxn modelId="{7F1CBB53-5A57-45CA-A157-181410C29BE8}" type="presOf" srcId="{B55A30A4-ED28-4659-89E8-9A96ACFFFD35}" destId="{6D32876E-6D91-45C1-9A19-37406234C6AD}" srcOrd="0" destOrd="2" presId="urn:microsoft.com/office/officeart/2005/8/layout/vList2"/>
    <dgm:cxn modelId="{D9144A7B-DCC2-447D-9DCD-56057DA428B0}" srcId="{D8D65159-0BAC-4A5C-9E05-75C350F85451}" destId="{30FDFE67-7D3A-44AB-A694-A1A5F49C6E40}" srcOrd="4" destOrd="0" parTransId="{A3876C68-CDDB-40B4-A519-8342B2F2BE41}" sibTransId="{DB3D366E-6EC8-4C13-AB87-91EACBDEF9B0}"/>
    <dgm:cxn modelId="{5555007D-50CF-4CF6-B624-103320FF33D5}" type="presOf" srcId="{733B82BB-017E-40D3-B2B2-62492C3DE96B}" destId="{87A73866-866F-4A70-B59A-12DF2DB41CBB}" srcOrd="0" destOrd="4" presId="urn:microsoft.com/office/officeart/2005/8/layout/vList2"/>
    <dgm:cxn modelId="{034AFAC9-4CE5-416E-8F9F-8E9A721E79A4}" srcId="{C7BAC7AF-1072-4E54-8190-07F56B70D2BC}" destId="{310EF01A-E18B-495C-B605-794DE2A1F1E0}" srcOrd="3" destOrd="0" parTransId="{160FAC7B-887B-4CBE-94DD-B453A703922C}" sibTransId="{CA6C75BA-BCDE-4615-8442-F35BCC55D930}"/>
    <dgm:cxn modelId="{52EC8300-0E71-451F-9F98-04E85EB7735F}" type="presOf" srcId="{D8D65159-0BAC-4A5C-9E05-75C350F85451}" destId="{4D00F5A1-9FE0-44F2-8587-5D8290701FF1}" srcOrd="0" destOrd="0" presId="urn:microsoft.com/office/officeart/2005/8/layout/vList2"/>
    <dgm:cxn modelId="{D5C45E13-464B-4F40-9032-3F82B4E19B92}" srcId="{D8D65159-0BAC-4A5C-9E05-75C350F85451}" destId="{CEA6812C-F8EF-46F3-9AE0-F4BE08B28C25}" srcOrd="5" destOrd="0" parTransId="{1C0D928B-A315-4AC0-9C28-76791E88F838}" sibTransId="{07F71B54-4DFB-47A9-9E90-36FE867D853E}"/>
    <dgm:cxn modelId="{C4693718-2829-4AA9-B23D-E0202A03A9DB}" srcId="{C7BAC7AF-1072-4E54-8190-07F56B70D2BC}" destId="{FBDD11F2-E46E-492E-B29F-C83FD50A2715}" srcOrd="1" destOrd="0" parTransId="{56043A3A-A10B-4F9F-8943-9E30CE6216E1}" sibTransId="{E1F81FFA-64F5-4713-9871-A813BB796BB4}"/>
    <dgm:cxn modelId="{5E76B6EB-8A76-423F-82C9-2FC0D4071E3F}" type="presOf" srcId="{30FDFE67-7D3A-44AB-A694-A1A5F49C6E40}" destId="{6D32876E-6D91-45C1-9A19-37406234C6AD}" srcOrd="0" destOrd="4" presId="urn:microsoft.com/office/officeart/2005/8/layout/vList2"/>
    <dgm:cxn modelId="{C1CDC200-9E2D-4578-B3AA-0BB344D874E8}" srcId="{D8D65159-0BAC-4A5C-9E05-75C350F85451}" destId="{C7943CFE-E69F-449D-BD9C-3A69CA1F41C7}" srcOrd="9" destOrd="0" parTransId="{72C14763-286A-471F-A9DE-FF2DD3C9CB23}" sibTransId="{940CC88F-3667-4B9B-BEE5-130CEB98E9AE}"/>
    <dgm:cxn modelId="{47153549-7774-41B0-9271-8E68A410A8C0}" type="presOf" srcId="{8AB9C443-B07A-4B64-AFBB-8EFF0D7F081B}" destId="{6D32876E-6D91-45C1-9A19-37406234C6AD}" srcOrd="0" destOrd="8" presId="urn:microsoft.com/office/officeart/2005/8/layout/vList2"/>
    <dgm:cxn modelId="{C6D42772-298B-408F-8369-E2B486FE7A13}" type="presOf" srcId="{FBDD11F2-E46E-492E-B29F-C83FD50A2715}" destId="{87A73866-866F-4A70-B59A-12DF2DB41CBB}" srcOrd="0" destOrd="1" presId="urn:microsoft.com/office/officeart/2005/8/layout/vList2"/>
    <dgm:cxn modelId="{5112AD26-658F-4520-963C-004C74C083C5}" type="presOf" srcId="{C77E686C-9C9B-4E8D-826C-4ECA54C029A4}" destId="{87A73866-866F-4A70-B59A-12DF2DB41CBB}" srcOrd="0" destOrd="5" presId="urn:microsoft.com/office/officeart/2005/8/layout/vList2"/>
    <dgm:cxn modelId="{FF312E8C-C580-4F0E-8C8B-E29A2C2980C2}" type="presOf" srcId="{0DB50B94-6F29-4811-89A2-0A32B3BC7E96}" destId="{6D32876E-6D91-45C1-9A19-37406234C6AD}" srcOrd="0" destOrd="6" presId="urn:microsoft.com/office/officeart/2005/8/layout/vList2"/>
    <dgm:cxn modelId="{E87A79F8-8022-40C2-A79F-AEDFCB577B0A}" srcId="{D8D65159-0BAC-4A5C-9E05-75C350F85451}" destId="{B55A30A4-ED28-4659-89E8-9A96ACFFFD35}" srcOrd="2" destOrd="0" parTransId="{97F5B4AD-0C0C-4F0A-B2EF-46142CA8FA01}" sibTransId="{76C99CDF-2BBF-42C5-9625-1662C00B8E5D}"/>
    <dgm:cxn modelId="{C93A8B76-091C-4105-844C-DC630BF8A182}" type="presOf" srcId="{310EF01A-E18B-495C-B605-794DE2A1F1E0}" destId="{87A73866-866F-4A70-B59A-12DF2DB41CBB}" srcOrd="0" destOrd="3" presId="urn:microsoft.com/office/officeart/2005/8/layout/vList2"/>
    <dgm:cxn modelId="{46978079-F593-4871-AE97-CD25D4047CC2}" srcId="{C7BAC7AF-1072-4E54-8190-07F56B70D2BC}" destId="{0C059DEA-28A0-4D20-85AD-491CD9151D36}" srcOrd="2" destOrd="0" parTransId="{F5481DA7-D915-4F7C-B4CD-AD32CED7A78A}" sibTransId="{8E2E9647-EBD1-4A4D-B442-9A27A6583803}"/>
    <dgm:cxn modelId="{20EB914B-1E18-4CCC-A0A4-A7C6652F5428}" type="presOf" srcId="{9D63B1B1-B5B4-40D5-94A7-A6FF483B8EE6}" destId="{2C2087B1-3D7A-478B-962F-755B3BC44E0E}" srcOrd="0" destOrd="0" presId="urn:microsoft.com/office/officeart/2005/8/layout/vList2"/>
    <dgm:cxn modelId="{CDE4727A-472B-4F79-AE4A-D2B33C65F83D}" srcId="{D8D65159-0BAC-4A5C-9E05-75C350F85451}" destId="{8AB9C443-B07A-4B64-AFBB-8EFF0D7F081B}" srcOrd="8" destOrd="0" parTransId="{2ECF23B9-F443-4C23-B4A1-A420C7DF6A92}" sibTransId="{6A00088B-569A-45E2-A22A-1B75A6348EFF}"/>
    <dgm:cxn modelId="{6AA4E4F2-3100-46B0-B0B2-CFBA0D74DD96}" srcId="{D8D65159-0BAC-4A5C-9E05-75C350F85451}" destId="{04FEB109-D16F-42DC-A250-63BB9B3F00CB}" srcOrd="0" destOrd="0" parTransId="{30995081-CDFA-4803-838E-7CB233E26CDD}" sibTransId="{76418616-83E1-4835-99CC-51792FF99D78}"/>
    <dgm:cxn modelId="{450CDEBB-6CE9-4CA0-8D2E-AA939533E641}" srcId="{C7BAC7AF-1072-4E54-8190-07F56B70D2BC}" destId="{733B82BB-017E-40D3-B2B2-62492C3DE96B}" srcOrd="4" destOrd="0" parTransId="{015A38FE-7395-47A5-81AC-2350A666215A}" sibTransId="{2FC1F547-85BE-441E-BDD3-EA145961C35B}"/>
    <dgm:cxn modelId="{EFFEC1F8-14E8-4C18-A431-CE0381D28B8B}" type="presOf" srcId="{CEA6812C-F8EF-46F3-9AE0-F4BE08B28C25}" destId="{6D32876E-6D91-45C1-9A19-37406234C6AD}" srcOrd="0" destOrd="5" presId="urn:microsoft.com/office/officeart/2005/8/layout/vList2"/>
    <dgm:cxn modelId="{7AA4D419-8B6A-4531-932D-A1AACACBC27E}" srcId="{C7BAC7AF-1072-4E54-8190-07F56B70D2BC}" destId="{B7FCD3FD-2E7B-4938-8076-C4028973C2FA}" srcOrd="0" destOrd="0" parTransId="{FA575D03-53C7-4E30-9594-2C0F8A944916}" sibTransId="{D269C426-7627-4AD1-804E-A926A510E5CC}"/>
    <dgm:cxn modelId="{F3D6D83E-2AEB-49CA-8B42-84F98F49CE4A}" srcId="{D8D65159-0BAC-4A5C-9E05-75C350F85451}" destId="{0DB50B94-6F29-4811-89A2-0A32B3BC7E96}" srcOrd="6" destOrd="0" parTransId="{C64F90FC-C745-43AE-8548-FC678E6C33AC}" sibTransId="{5D950470-6345-40C9-BDBF-511D899101E4}"/>
    <dgm:cxn modelId="{E150A2DF-8E5D-4890-B014-A0579AA8637B}" type="presParOf" srcId="{2C2087B1-3D7A-478B-962F-755B3BC44E0E}" destId="{D1D18899-4254-4342-89CD-19F3A31540F0}" srcOrd="0" destOrd="0" presId="urn:microsoft.com/office/officeart/2005/8/layout/vList2"/>
    <dgm:cxn modelId="{2F17CDBC-EC0A-433A-8CD5-B4F515F509E2}" type="presParOf" srcId="{2C2087B1-3D7A-478B-962F-755B3BC44E0E}" destId="{87A73866-866F-4A70-B59A-12DF2DB41CBB}" srcOrd="1" destOrd="0" presId="urn:microsoft.com/office/officeart/2005/8/layout/vList2"/>
    <dgm:cxn modelId="{97C15888-7091-464A-B598-F2499DDC25FE}" type="presParOf" srcId="{2C2087B1-3D7A-478B-962F-755B3BC44E0E}" destId="{4D00F5A1-9FE0-44F2-8587-5D8290701FF1}" srcOrd="2" destOrd="0" presId="urn:microsoft.com/office/officeart/2005/8/layout/vList2"/>
    <dgm:cxn modelId="{FB7A92D3-308E-4E6C-B9CA-29B79EBEAC25}" type="presParOf" srcId="{2C2087B1-3D7A-478B-962F-755B3BC44E0E}" destId="{6D32876E-6D91-45C1-9A19-37406234C6AD}" srcOrd="3" destOrd="0" presId="urn:microsoft.com/office/officeart/2005/8/layout/vList2"/>
  </dgm:cxnLst>
  <dgm:bg>
    <a:noFill/>
  </dgm:bg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3B0559C-13D0-4408-8C2E-B4137B058B7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71E054-5A63-4ACA-8EC5-E15B9D06290E}">
      <dgm:prSet phldrT="[Текст]" custT="1"/>
      <dgm:spPr/>
      <dgm:t>
        <a:bodyPr/>
        <a:lstStyle/>
        <a:p>
          <a:pPr algn="ctr"/>
          <a:r>
            <a:rPr lang="ru-RU" sz="3200" b="1" dirty="0" smtClean="0"/>
            <a:t>Социально – коммуникативное развитие</a:t>
          </a:r>
          <a:endParaRPr lang="ru-RU" sz="3200" b="1" dirty="0"/>
        </a:p>
      </dgm:t>
    </dgm:pt>
    <dgm:pt modelId="{62720C9B-B098-42DA-998B-86DA632CCBEA}" type="parTrans" cxnId="{CF688596-E9EC-4728-9E6F-26E831301E7B}">
      <dgm:prSet/>
      <dgm:spPr/>
      <dgm:t>
        <a:bodyPr/>
        <a:lstStyle/>
        <a:p>
          <a:endParaRPr lang="ru-RU"/>
        </a:p>
      </dgm:t>
    </dgm:pt>
    <dgm:pt modelId="{0304EDF8-A7AA-45B4-A39B-AE553CB5A469}" type="sibTrans" cxnId="{CF688596-E9EC-4728-9E6F-26E831301E7B}">
      <dgm:prSet/>
      <dgm:spPr/>
      <dgm:t>
        <a:bodyPr/>
        <a:lstStyle/>
        <a:p>
          <a:endParaRPr lang="ru-RU"/>
        </a:p>
      </dgm:t>
    </dgm:pt>
    <dgm:pt modelId="{5858ECF3-D946-400C-95F1-2101454E3D65}" type="pres">
      <dgm:prSet presAssocID="{E3B0559C-13D0-4408-8C2E-B4137B058B7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173013-A1E6-4BFF-AE79-82313FCED0D1}" type="pres">
      <dgm:prSet presAssocID="{3571E054-5A63-4ACA-8EC5-E15B9D06290E}" presName="parentText" presStyleLbl="node1" presStyleIdx="0" presStyleCnt="1" custScaleY="725039" custLinFactNeighborY="231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3D3B74-BEED-42E2-9CB5-A7A20DD9FF8F}" type="presOf" srcId="{3571E054-5A63-4ACA-8EC5-E15B9D06290E}" destId="{AB173013-A1E6-4BFF-AE79-82313FCED0D1}" srcOrd="0" destOrd="0" presId="urn:microsoft.com/office/officeart/2005/8/layout/vList2"/>
    <dgm:cxn modelId="{CB620C17-66CF-451F-B2E9-A7E6B63AB15D}" type="presOf" srcId="{E3B0559C-13D0-4408-8C2E-B4137B058B7E}" destId="{5858ECF3-D946-400C-95F1-2101454E3D65}" srcOrd="0" destOrd="0" presId="urn:microsoft.com/office/officeart/2005/8/layout/vList2"/>
    <dgm:cxn modelId="{CF688596-E9EC-4728-9E6F-26E831301E7B}" srcId="{E3B0559C-13D0-4408-8C2E-B4137B058B7E}" destId="{3571E054-5A63-4ACA-8EC5-E15B9D06290E}" srcOrd="0" destOrd="0" parTransId="{62720C9B-B098-42DA-998B-86DA632CCBEA}" sibTransId="{0304EDF8-A7AA-45B4-A39B-AE553CB5A469}"/>
    <dgm:cxn modelId="{EA5B0005-E657-4C7D-B25E-4E6E5A795D8F}" type="presParOf" srcId="{5858ECF3-D946-400C-95F1-2101454E3D65}" destId="{AB173013-A1E6-4BFF-AE79-82313FCED0D1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7261F22-E395-41AC-B306-D515B28ADC5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DD9C7B-A051-4EB2-BF10-8992DDBE76E7}">
      <dgm:prSet phldrT="[Текст]" custT="1"/>
      <dgm:spPr/>
      <dgm:t>
        <a:bodyPr/>
        <a:lstStyle/>
        <a:p>
          <a:pPr algn="ctr"/>
          <a:r>
            <a:rPr lang="ru-RU" sz="3200" b="1" dirty="0" smtClean="0"/>
            <a:t>Художественно-эстетическое развитие</a:t>
          </a:r>
          <a:endParaRPr lang="ru-RU" sz="3200" b="1" dirty="0"/>
        </a:p>
      </dgm:t>
    </dgm:pt>
    <dgm:pt modelId="{3130E4D8-036E-46F1-BF8B-7CD50E5C0428}" type="parTrans" cxnId="{46E433EF-49EF-4270-B66A-9B036DFC2320}">
      <dgm:prSet/>
      <dgm:spPr/>
      <dgm:t>
        <a:bodyPr/>
        <a:lstStyle/>
        <a:p>
          <a:endParaRPr lang="ru-RU"/>
        </a:p>
      </dgm:t>
    </dgm:pt>
    <dgm:pt modelId="{C2E47727-A3EE-4565-B1FE-557015EC23AB}" type="sibTrans" cxnId="{46E433EF-49EF-4270-B66A-9B036DFC2320}">
      <dgm:prSet/>
      <dgm:spPr/>
      <dgm:t>
        <a:bodyPr/>
        <a:lstStyle/>
        <a:p>
          <a:endParaRPr lang="ru-RU"/>
        </a:p>
      </dgm:t>
    </dgm:pt>
    <dgm:pt modelId="{2E5BE6C3-8CED-49FD-9C60-A987F6859E16}">
      <dgm:prSet phldrT="[Текст]"/>
      <dgm:spPr/>
      <dgm:t>
        <a:bodyPr/>
        <a:lstStyle/>
        <a:p>
          <a:endParaRPr lang="ru-RU" sz="2100" dirty="0"/>
        </a:p>
      </dgm:t>
    </dgm:pt>
    <dgm:pt modelId="{BBBBA3D4-F78A-415A-A454-33E5BE9FD769}" type="sibTrans" cxnId="{73FF3690-A283-47AA-BEAB-9548F6B84671}">
      <dgm:prSet/>
      <dgm:spPr/>
      <dgm:t>
        <a:bodyPr/>
        <a:lstStyle/>
        <a:p>
          <a:endParaRPr lang="ru-RU"/>
        </a:p>
      </dgm:t>
    </dgm:pt>
    <dgm:pt modelId="{17E80D0E-0395-4E05-BD14-EB3A7AA8564C}" type="parTrans" cxnId="{73FF3690-A283-47AA-BEAB-9548F6B84671}">
      <dgm:prSet/>
      <dgm:spPr/>
      <dgm:t>
        <a:bodyPr/>
        <a:lstStyle/>
        <a:p>
          <a:endParaRPr lang="ru-RU"/>
        </a:p>
      </dgm:t>
    </dgm:pt>
    <dgm:pt modelId="{A756167C-2BB3-44A9-A846-6C860B20FD93}">
      <dgm:prSet phldrT="[Текст]"/>
      <dgm:spPr/>
      <dgm:t>
        <a:bodyPr/>
        <a:lstStyle/>
        <a:p>
          <a:endParaRPr lang="ru-RU" sz="2100" dirty="0"/>
        </a:p>
      </dgm:t>
    </dgm:pt>
    <dgm:pt modelId="{01CA98BE-4725-4C3B-ACDB-32E059BD71CC}" type="sibTrans" cxnId="{351A51F1-8A23-4D39-A3DF-BEDAC3DB8F40}">
      <dgm:prSet/>
      <dgm:spPr/>
      <dgm:t>
        <a:bodyPr/>
        <a:lstStyle/>
        <a:p>
          <a:endParaRPr lang="ru-RU"/>
        </a:p>
      </dgm:t>
    </dgm:pt>
    <dgm:pt modelId="{1A70A863-A956-4949-ABE0-C32243B18803}" type="parTrans" cxnId="{351A51F1-8A23-4D39-A3DF-BEDAC3DB8F40}">
      <dgm:prSet/>
      <dgm:spPr/>
      <dgm:t>
        <a:bodyPr/>
        <a:lstStyle/>
        <a:p>
          <a:endParaRPr lang="ru-RU"/>
        </a:p>
      </dgm:t>
    </dgm:pt>
    <dgm:pt modelId="{676C350E-7A64-4260-93B4-FFB6ED7638F0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C00000"/>
              </a:solidFill>
            </a:rPr>
            <a:t>Рисование </a:t>
          </a:r>
          <a:r>
            <a:rPr lang="ru-RU" sz="2000" b="1" dirty="0" smtClean="0">
              <a:solidFill>
                <a:srgbClr val="002060"/>
              </a:solidFill>
            </a:rPr>
            <a:t>(Рисуем пуговицу: красками, карандашами, восковыми мелками»; печатаем узор(пуговица-штамп), рисуем картинки к художественным произведениям)</a:t>
          </a:r>
          <a:endParaRPr lang="ru-RU" sz="2000" b="1" dirty="0">
            <a:solidFill>
              <a:srgbClr val="002060"/>
            </a:solidFill>
          </a:endParaRPr>
        </a:p>
      </dgm:t>
    </dgm:pt>
    <dgm:pt modelId="{92936B4F-153B-4BED-B829-F1628D702B69}" type="sibTrans" cxnId="{EBB9A71F-31D5-44D3-9A8C-AD8E1571122A}">
      <dgm:prSet/>
      <dgm:spPr/>
      <dgm:t>
        <a:bodyPr/>
        <a:lstStyle/>
        <a:p>
          <a:endParaRPr lang="ru-RU"/>
        </a:p>
      </dgm:t>
    </dgm:pt>
    <dgm:pt modelId="{D9C17D08-0997-43E8-B149-07CF924A435A}" type="parTrans" cxnId="{EBB9A71F-31D5-44D3-9A8C-AD8E1571122A}">
      <dgm:prSet/>
      <dgm:spPr/>
      <dgm:t>
        <a:bodyPr/>
        <a:lstStyle/>
        <a:p>
          <a:endParaRPr lang="ru-RU"/>
        </a:p>
      </dgm:t>
    </dgm:pt>
    <dgm:pt modelId="{50189016-30E5-4807-8733-9065B6064AFC}">
      <dgm:prSet phldrT="[Текст]" custT="1"/>
      <dgm:spPr/>
      <dgm:t>
        <a:bodyPr/>
        <a:lstStyle/>
        <a:p>
          <a:endParaRPr lang="ru-RU" sz="2000" b="1" dirty="0"/>
        </a:p>
      </dgm:t>
    </dgm:pt>
    <dgm:pt modelId="{053DEE5B-B6C0-4D52-AF94-F0577956D820}" type="parTrans" cxnId="{BA7E1E1D-FFF7-4996-8283-7A8E79463C08}">
      <dgm:prSet/>
      <dgm:spPr/>
      <dgm:t>
        <a:bodyPr/>
        <a:lstStyle/>
        <a:p>
          <a:endParaRPr lang="ru-RU"/>
        </a:p>
      </dgm:t>
    </dgm:pt>
    <dgm:pt modelId="{51E31D67-3234-461C-B433-C924D2E60620}" type="sibTrans" cxnId="{BA7E1E1D-FFF7-4996-8283-7A8E79463C08}">
      <dgm:prSet/>
      <dgm:spPr/>
      <dgm:t>
        <a:bodyPr/>
        <a:lstStyle/>
        <a:p>
          <a:endParaRPr lang="ru-RU"/>
        </a:p>
      </dgm:t>
    </dgm:pt>
    <dgm:pt modelId="{CB786ED8-B34B-4836-9BE2-16FBEC2D2DDC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C00000"/>
              </a:solidFill>
            </a:rPr>
            <a:t>Лепка</a:t>
          </a:r>
          <a:r>
            <a:rPr lang="ru-RU" sz="2000" b="1" dirty="0" smtClean="0"/>
            <a:t> </a:t>
          </a:r>
          <a:r>
            <a:rPr lang="ru-RU" sz="2000" b="1" dirty="0" smtClean="0">
              <a:solidFill>
                <a:srgbClr val="002060"/>
              </a:solidFill>
            </a:rPr>
            <a:t>(«Мы дизайнеры», «Составление из пуговиц узоров на пластилине», «Штамповка на пластилине»)</a:t>
          </a:r>
          <a:endParaRPr lang="ru-RU" sz="2000" b="1" dirty="0">
            <a:solidFill>
              <a:srgbClr val="002060"/>
            </a:solidFill>
          </a:endParaRPr>
        </a:p>
      </dgm:t>
    </dgm:pt>
    <dgm:pt modelId="{02999ECD-8257-4064-8DB8-2FF490B74447}" type="parTrans" cxnId="{622E445B-B14E-4C88-8175-85BA4CF64988}">
      <dgm:prSet/>
      <dgm:spPr/>
      <dgm:t>
        <a:bodyPr/>
        <a:lstStyle/>
        <a:p>
          <a:endParaRPr lang="ru-RU"/>
        </a:p>
      </dgm:t>
    </dgm:pt>
    <dgm:pt modelId="{B1157552-FD73-4444-B083-50424BDF5D91}" type="sibTrans" cxnId="{622E445B-B14E-4C88-8175-85BA4CF64988}">
      <dgm:prSet/>
      <dgm:spPr/>
      <dgm:t>
        <a:bodyPr/>
        <a:lstStyle/>
        <a:p>
          <a:endParaRPr lang="ru-RU"/>
        </a:p>
      </dgm:t>
    </dgm:pt>
    <dgm:pt modelId="{1303C6B2-4FF7-4D25-8266-AB13ABB3724F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C00000"/>
              </a:solidFill>
            </a:rPr>
            <a:t>Аппликация с декором из пуговиц</a:t>
          </a:r>
          <a:endParaRPr lang="ru-RU" sz="2000" b="1" dirty="0">
            <a:solidFill>
              <a:srgbClr val="C00000"/>
            </a:solidFill>
          </a:endParaRPr>
        </a:p>
      </dgm:t>
    </dgm:pt>
    <dgm:pt modelId="{DA6BE77C-4535-4600-BC53-E2AEB714B4C0}" type="parTrans" cxnId="{65D64DE5-6FAF-4A38-AC62-2D3D2CF52767}">
      <dgm:prSet/>
      <dgm:spPr/>
      <dgm:t>
        <a:bodyPr/>
        <a:lstStyle/>
        <a:p>
          <a:endParaRPr lang="ru-RU"/>
        </a:p>
      </dgm:t>
    </dgm:pt>
    <dgm:pt modelId="{083510DD-F8BB-44AF-925E-25E379D89993}" type="sibTrans" cxnId="{65D64DE5-6FAF-4A38-AC62-2D3D2CF52767}">
      <dgm:prSet/>
      <dgm:spPr/>
      <dgm:t>
        <a:bodyPr/>
        <a:lstStyle/>
        <a:p>
          <a:endParaRPr lang="ru-RU"/>
        </a:p>
      </dgm:t>
    </dgm:pt>
    <dgm:pt modelId="{A9D591E9-322D-443B-B27D-D998C31792B6}" type="pres">
      <dgm:prSet presAssocID="{07261F22-E395-41AC-B306-D515B28ADC5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72A2CF-2335-4951-92D9-1B72F030299E}" type="pres">
      <dgm:prSet presAssocID="{AFDD9C7B-A051-4EB2-BF10-8992DDBE76E7}" presName="parentText" presStyleLbl="node1" presStyleIdx="0" presStyleCnt="1" custScaleY="41177" custLinFactNeighborY="-592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730226-E3CA-46F3-B9FB-7A9421464C7E}" type="pres">
      <dgm:prSet presAssocID="{AFDD9C7B-A051-4EB2-BF10-8992DDBE76E7}" presName="childText" presStyleLbl="revTx" presStyleIdx="0" presStyleCnt="1" custScaleY="21643" custLinFactY="-534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D1BE0B-5EC3-4571-BF5D-F71680AA9177}" type="presOf" srcId="{50189016-30E5-4807-8733-9065B6064AFC}" destId="{01730226-E3CA-46F3-B9FB-7A9421464C7E}" srcOrd="0" destOrd="3" presId="urn:microsoft.com/office/officeart/2005/8/layout/vList2"/>
    <dgm:cxn modelId="{73FF3690-A283-47AA-BEAB-9548F6B84671}" srcId="{AFDD9C7B-A051-4EB2-BF10-8992DDBE76E7}" destId="{2E5BE6C3-8CED-49FD-9C60-A987F6859E16}" srcOrd="5" destOrd="0" parTransId="{17E80D0E-0395-4E05-BD14-EB3A7AA8564C}" sibTransId="{BBBBA3D4-F78A-415A-A454-33E5BE9FD769}"/>
    <dgm:cxn modelId="{01F45E90-6781-4194-8E70-824B0972EFAE}" type="presOf" srcId="{CB786ED8-B34B-4836-9BE2-16FBEC2D2DDC}" destId="{01730226-E3CA-46F3-B9FB-7A9421464C7E}" srcOrd="0" destOrd="1" presId="urn:microsoft.com/office/officeart/2005/8/layout/vList2"/>
    <dgm:cxn modelId="{45B04E31-3035-4966-B903-9EB79E1732A2}" type="presOf" srcId="{1303C6B2-4FF7-4D25-8266-AB13ABB3724F}" destId="{01730226-E3CA-46F3-B9FB-7A9421464C7E}" srcOrd="0" destOrd="2" presId="urn:microsoft.com/office/officeart/2005/8/layout/vList2"/>
    <dgm:cxn modelId="{65D64DE5-6FAF-4A38-AC62-2D3D2CF52767}" srcId="{AFDD9C7B-A051-4EB2-BF10-8992DDBE76E7}" destId="{1303C6B2-4FF7-4D25-8266-AB13ABB3724F}" srcOrd="2" destOrd="0" parTransId="{DA6BE77C-4535-4600-BC53-E2AEB714B4C0}" sibTransId="{083510DD-F8BB-44AF-925E-25E379D89993}"/>
    <dgm:cxn modelId="{EBB9A71F-31D5-44D3-9A8C-AD8E1571122A}" srcId="{AFDD9C7B-A051-4EB2-BF10-8992DDBE76E7}" destId="{676C350E-7A64-4260-93B4-FFB6ED7638F0}" srcOrd="0" destOrd="0" parTransId="{D9C17D08-0997-43E8-B149-07CF924A435A}" sibTransId="{92936B4F-153B-4BED-B829-F1628D702B69}"/>
    <dgm:cxn modelId="{46E433EF-49EF-4270-B66A-9B036DFC2320}" srcId="{07261F22-E395-41AC-B306-D515B28ADC54}" destId="{AFDD9C7B-A051-4EB2-BF10-8992DDBE76E7}" srcOrd="0" destOrd="0" parTransId="{3130E4D8-036E-46F1-BF8B-7CD50E5C0428}" sibTransId="{C2E47727-A3EE-4565-B1FE-557015EC23AB}"/>
    <dgm:cxn modelId="{351A51F1-8A23-4D39-A3DF-BEDAC3DB8F40}" srcId="{AFDD9C7B-A051-4EB2-BF10-8992DDBE76E7}" destId="{A756167C-2BB3-44A9-A846-6C860B20FD93}" srcOrd="4" destOrd="0" parTransId="{1A70A863-A956-4949-ABE0-C32243B18803}" sibTransId="{01CA98BE-4725-4C3B-ACDB-32E059BD71CC}"/>
    <dgm:cxn modelId="{1CE1CDB4-21BC-4838-A333-652704D800F8}" type="presOf" srcId="{AFDD9C7B-A051-4EB2-BF10-8992DDBE76E7}" destId="{F972A2CF-2335-4951-92D9-1B72F030299E}" srcOrd="0" destOrd="0" presId="urn:microsoft.com/office/officeart/2005/8/layout/vList2"/>
    <dgm:cxn modelId="{D01C6D8E-CBCE-4CE3-B553-9E56BC18C0AC}" type="presOf" srcId="{2E5BE6C3-8CED-49FD-9C60-A987F6859E16}" destId="{01730226-E3CA-46F3-B9FB-7A9421464C7E}" srcOrd="0" destOrd="5" presId="urn:microsoft.com/office/officeart/2005/8/layout/vList2"/>
    <dgm:cxn modelId="{B502547B-8055-44F2-9324-210B43EABB92}" type="presOf" srcId="{A756167C-2BB3-44A9-A846-6C860B20FD93}" destId="{01730226-E3CA-46F3-B9FB-7A9421464C7E}" srcOrd="0" destOrd="4" presId="urn:microsoft.com/office/officeart/2005/8/layout/vList2"/>
    <dgm:cxn modelId="{AEE5535E-6AA3-43FA-B65F-3955D8E15128}" type="presOf" srcId="{676C350E-7A64-4260-93B4-FFB6ED7638F0}" destId="{01730226-E3CA-46F3-B9FB-7A9421464C7E}" srcOrd="0" destOrd="0" presId="urn:microsoft.com/office/officeart/2005/8/layout/vList2"/>
    <dgm:cxn modelId="{BA7E1E1D-FFF7-4996-8283-7A8E79463C08}" srcId="{AFDD9C7B-A051-4EB2-BF10-8992DDBE76E7}" destId="{50189016-30E5-4807-8733-9065B6064AFC}" srcOrd="3" destOrd="0" parTransId="{053DEE5B-B6C0-4D52-AF94-F0577956D820}" sibTransId="{51E31D67-3234-461C-B433-C924D2E60620}"/>
    <dgm:cxn modelId="{622E445B-B14E-4C88-8175-85BA4CF64988}" srcId="{AFDD9C7B-A051-4EB2-BF10-8992DDBE76E7}" destId="{CB786ED8-B34B-4836-9BE2-16FBEC2D2DDC}" srcOrd="1" destOrd="0" parTransId="{02999ECD-8257-4064-8DB8-2FF490B74447}" sibTransId="{B1157552-FD73-4444-B083-50424BDF5D91}"/>
    <dgm:cxn modelId="{8D79C4DB-01A0-4C86-A182-5F0D26EA5DB1}" type="presOf" srcId="{07261F22-E395-41AC-B306-D515B28ADC54}" destId="{A9D591E9-322D-443B-B27D-D998C31792B6}" srcOrd="0" destOrd="0" presId="urn:microsoft.com/office/officeart/2005/8/layout/vList2"/>
    <dgm:cxn modelId="{5291D294-7E3F-4376-A871-E500665E2C94}" type="presParOf" srcId="{A9D591E9-322D-443B-B27D-D998C31792B6}" destId="{F972A2CF-2335-4951-92D9-1B72F030299E}" srcOrd="0" destOrd="0" presId="urn:microsoft.com/office/officeart/2005/8/layout/vList2"/>
    <dgm:cxn modelId="{4B2B5740-160B-40D3-98BA-3B01C400584D}" type="presParOf" srcId="{A9D591E9-322D-443B-B27D-D998C31792B6}" destId="{01730226-E3CA-46F3-B9FB-7A9421464C7E}" srcOrd="1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B0CE985-94DA-4BC0-8840-16C8523F93C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3DF373-0352-4A0A-A902-8092CDE07642}">
      <dgm:prSet/>
      <dgm:spPr/>
      <dgm:t>
        <a:bodyPr/>
        <a:lstStyle/>
        <a:p>
          <a:r>
            <a:rPr lang="ru-RU" b="1" smtClean="0"/>
            <a:t>Художественно-эстетическое развитие</a:t>
          </a:r>
          <a:endParaRPr lang="ru-RU" b="1" dirty="0"/>
        </a:p>
      </dgm:t>
    </dgm:pt>
    <dgm:pt modelId="{FDAF19E9-2E46-44C5-9E58-4B002227704F}" type="parTrans" cxnId="{9947151D-6E45-424C-B776-2FFE7BC9BD8C}">
      <dgm:prSet/>
      <dgm:spPr/>
      <dgm:t>
        <a:bodyPr/>
        <a:lstStyle/>
        <a:p>
          <a:endParaRPr lang="ru-RU"/>
        </a:p>
      </dgm:t>
    </dgm:pt>
    <dgm:pt modelId="{6D76B793-E849-468F-A753-114410C99DA2}" type="sibTrans" cxnId="{9947151D-6E45-424C-B776-2FFE7BC9BD8C}">
      <dgm:prSet/>
      <dgm:spPr/>
      <dgm:t>
        <a:bodyPr/>
        <a:lstStyle/>
        <a:p>
          <a:endParaRPr lang="ru-RU"/>
        </a:p>
      </dgm:t>
    </dgm:pt>
    <dgm:pt modelId="{B394C985-38FA-4DA3-8C1D-959778D41C25}" type="pres">
      <dgm:prSet presAssocID="{1B0CE985-94DA-4BC0-8840-16C8523F93C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D19566-14BE-4C37-B99D-243B954BAE58}" type="pres">
      <dgm:prSet presAssocID="{143DF373-0352-4A0A-A902-8092CDE07642}" presName="parentText" presStyleLbl="node1" presStyleIdx="0" presStyleCnt="1" custScaleY="28204" custLinFactNeighborY="-350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47151D-6E45-424C-B776-2FFE7BC9BD8C}" srcId="{1B0CE985-94DA-4BC0-8840-16C8523F93CE}" destId="{143DF373-0352-4A0A-A902-8092CDE07642}" srcOrd="0" destOrd="0" parTransId="{FDAF19E9-2E46-44C5-9E58-4B002227704F}" sibTransId="{6D76B793-E849-468F-A753-114410C99DA2}"/>
    <dgm:cxn modelId="{0B6C2B7B-5A48-4297-91ED-85933F8F2FCF}" type="presOf" srcId="{1B0CE985-94DA-4BC0-8840-16C8523F93CE}" destId="{B394C985-38FA-4DA3-8C1D-959778D41C25}" srcOrd="0" destOrd="0" presId="urn:microsoft.com/office/officeart/2005/8/layout/vList2"/>
    <dgm:cxn modelId="{BB10C450-845F-4D9F-A779-4BDBE799F498}" type="presOf" srcId="{143DF373-0352-4A0A-A902-8092CDE07642}" destId="{4FD19566-14BE-4C37-B99D-243B954BAE58}" srcOrd="0" destOrd="0" presId="urn:microsoft.com/office/officeart/2005/8/layout/vList2"/>
    <dgm:cxn modelId="{2F2A4231-128F-4FDB-9FDD-5AED4864232E}" type="presParOf" srcId="{B394C985-38FA-4DA3-8C1D-959778D41C25}" destId="{4FD19566-14BE-4C37-B99D-243B954BAE58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7AA754B-3BE3-4CB1-86F7-0D5D19263D4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47FB21-BDF0-4BA4-B422-91161CA5D151}">
      <dgm:prSet phldrT="[Текст]" custT="1"/>
      <dgm:spPr/>
      <dgm:t>
        <a:bodyPr/>
        <a:lstStyle/>
        <a:p>
          <a:r>
            <a:rPr lang="ru-RU" sz="2800" b="1" dirty="0" smtClean="0"/>
            <a:t>Речевая деятельность </a:t>
          </a:r>
          <a:endParaRPr lang="ru-RU" sz="2800" b="1" dirty="0"/>
        </a:p>
      </dgm:t>
    </dgm:pt>
    <dgm:pt modelId="{81EF93F7-DC4C-42A6-A1AB-5E7513EA22FC}" type="parTrans" cxnId="{41CF7DA2-CF08-460C-B64D-FF8172CB2F1C}">
      <dgm:prSet/>
      <dgm:spPr/>
      <dgm:t>
        <a:bodyPr/>
        <a:lstStyle/>
        <a:p>
          <a:endParaRPr lang="ru-RU"/>
        </a:p>
      </dgm:t>
    </dgm:pt>
    <dgm:pt modelId="{4732B94E-BF8E-4366-8ABE-61C54AEC9115}" type="sibTrans" cxnId="{41CF7DA2-CF08-460C-B64D-FF8172CB2F1C}">
      <dgm:prSet/>
      <dgm:spPr/>
      <dgm:t>
        <a:bodyPr/>
        <a:lstStyle/>
        <a:p>
          <a:endParaRPr lang="ru-RU"/>
        </a:p>
      </dgm:t>
    </dgm:pt>
    <dgm:pt modelId="{D04D72AE-164C-4AF6-A1DE-316F0596C6AB}">
      <dgm:prSet phldrT="[Текст]" custT="1"/>
      <dgm:spPr/>
      <dgm:t>
        <a:bodyPr/>
        <a:lstStyle/>
        <a:p>
          <a:r>
            <a:rPr lang="ru-RU" sz="2800" b="1" dirty="0" smtClean="0"/>
            <a:t>Игровая деятельность </a:t>
          </a:r>
          <a:endParaRPr lang="ru-RU" sz="2800" b="1" dirty="0"/>
        </a:p>
      </dgm:t>
    </dgm:pt>
    <dgm:pt modelId="{2EEF432A-7A2F-40B5-88B2-FEA952941AF3}" type="parTrans" cxnId="{D87EBFAF-2B01-4983-B82A-C250E2098439}">
      <dgm:prSet/>
      <dgm:spPr/>
      <dgm:t>
        <a:bodyPr/>
        <a:lstStyle/>
        <a:p>
          <a:endParaRPr lang="ru-RU"/>
        </a:p>
      </dgm:t>
    </dgm:pt>
    <dgm:pt modelId="{12E0B2A8-E057-48F1-BFFA-07374CFF9C28}" type="sibTrans" cxnId="{D87EBFAF-2B01-4983-B82A-C250E2098439}">
      <dgm:prSet/>
      <dgm:spPr/>
      <dgm:t>
        <a:bodyPr/>
        <a:lstStyle/>
        <a:p>
          <a:endParaRPr lang="ru-RU"/>
        </a:p>
      </dgm:t>
    </dgm:pt>
    <dgm:pt modelId="{A72B55CD-0097-4C4E-8957-66105FA468CD}">
      <dgm:prSet custT="1"/>
      <dgm:spPr/>
      <dgm:t>
        <a:bodyPr/>
        <a:lstStyle/>
        <a:p>
          <a:r>
            <a:rPr lang="ru-RU" sz="2800" b="1" dirty="0" smtClean="0"/>
            <a:t>Продуктивная деятельность </a:t>
          </a:r>
          <a:endParaRPr lang="ru-RU" sz="2800" b="1" dirty="0"/>
        </a:p>
      </dgm:t>
    </dgm:pt>
    <dgm:pt modelId="{5384EA0B-5931-4382-84BF-BC79AAA748EA}" type="parTrans" cxnId="{D91884E5-489B-4FA6-8570-29A3C4BCFF8B}">
      <dgm:prSet/>
      <dgm:spPr/>
      <dgm:t>
        <a:bodyPr/>
        <a:lstStyle/>
        <a:p>
          <a:endParaRPr lang="ru-RU"/>
        </a:p>
      </dgm:t>
    </dgm:pt>
    <dgm:pt modelId="{44931907-8FAC-4A20-AC72-DDAD67A825A6}" type="sibTrans" cxnId="{D91884E5-489B-4FA6-8570-29A3C4BCFF8B}">
      <dgm:prSet/>
      <dgm:spPr/>
      <dgm:t>
        <a:bodyPr/>
        <a:lstStyle/>
        <a:p>
          <a:endParaRPr lang="ru-RU"/>
        </a:p>
      </dgm:t>
    </dgm:pt>
    <dgm:pt modelId="{636F0F43-8638-455C-AA5B-65E34E3A996B}">
      <dgm:prSet custT="1"/>
      <dgm:spPr/>
      <dgm:t>
        <a:bodyPr/>
        <a:lstStyle/>
        <a:p>
          <a:r>
            <a:rPr lang="ru-RU" sz="2800" b="1" dirty="0" smtClean="0"/>
            <a:t>Поисково-экспериментальная деятельность </a:t>
          </a:r>
          <a:endParaRPr lang="ru-RU" sz="2800" b="1" dirty="0"/>
        </a:p>
      </dgm:t>
    </dgm:pt>
    <dgm:pt modelId="{850CC253-B7A4-4F55-8F5C-CFBF5B09FF15}" type="parTrans" cxnId="{0972A21D-922B-4D89-BCE3-0D97CE45FC83}">
      <dgm:prSet/>
      <dgm:spPr/>
      <dgm:t>
        <a:bodyPr/>
        <a:lstStyle/>
        <a:p>
          <a:endParaRPr lang="ru-RU"/>
        </a:p>
      </dgm:t>
    </dgm:pt>
    <dgm:pt modelId="{B5B695E4-EB9C-491D-B3FB-8BC8FEBE35EB}" type="sibTrans" cxnId="{0972A21D-922B-4D89-BCE3-0D97CE45FC83}">
      <dgm:prSet/>
      <dgm:spPr/>
      <dgm:t>
        <a:bodyPr/>
        <a:lstStyle/>
        <a:p>
          <a:endParaRPr lang="ru-RU"/>
        </a:p>
      </dgm:t>
    </dgm:pt>
    <dgm:pt modelId="{DCBDBCF9-AA6D-4908-972F-74BDDB493E75}">
      <dgm:prSet custT="1"/>
      <dgm:spPr/>
      <dgm:t>
        <a:bodyPr/>
        <a:lstStyle/>
        <a:p>
          <a:r>
            <a:rPr lang="ru-RU" sz="2800" b="1" dirty="0" smtClean="0"/>
            <a:t>Работа с родителями</a:t>
          </a:r>
          <a:endParaRPr lang="ru-RU" sz="2800" b="1" dirty="0"/>
        </a:p>
      </dgm:t>
    </dgm:pt>
    <dgm:pt modelId="{5C5CE4F1-C3C2-477B-AFC6-FF60D3CF07D9}" type="parTrans" cxnId="{EC2452B2-627D-43CF-B647-A14E2A640B38}">
      <dgm:prSet/>
      <dgm:spPr/>
      <dgm:t>
        <a:bodyPr/>
        <a:lstStyle/>
        <a:p>
          <a:endParaRPr lang="ru-RU"/>
        </a:p>
      </dgm:t>
    </dgm:pt>
    <dgm:pt modelId="{F98B9CB2-EFCB-4358-A3D1-7F517A86D7C0}" type="sibTrans" cxnId="{EC2452B2-627D-43CF-B647-A14E2A640B38}">
      <dgm:prSet/>
      <dgm:spPr/>
      <dgm:t>
        <a:bodyPr/>
        <a:lstStyle/>
        <a:p>
          <a:endParaRPr lang="ru-RU"/>
        </a:p>
      </dgm:t>
    </dgm:pt>
    <dgm:pt modelId="{FABAF55F-A570-4014-B2DF-674E47009F91}" type="pres">
      <dgm:prSet presAssocID="{57AA754B-3BE3-4CB1-86F7-0D5D19263D4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B75EA7-E8B0-4BAA-93BB-883ACFBE1691}" type="pres">
      <dgm:prSet presAssocID="{C847FB21-BDF0-4BA4-B422-91161CA5D151}" presName="parentText" presStyleLbl="node1" presStyleIdx="0" presStyleCnt="5" custScaleY="479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C9852F-32C8-4C4B-825F-A986D292D890}" type="pres">
      <dgm:prSet presAssocID="{4732B94E-BF8E-4366-8ABE-61C54AEC9115}" presName="spacer" presStyleCnt="0"/>
      <dgm:spPr/>
    </dgm:pt>
    <dgm:pt modelId="{D5AA683F-CF84-493B-BDC3-66962F006E51}" type="pres">
      <dgm:prSet presAssocID="{D04D72AE-164C-4AF6-A1DE-316F0596C6AB}" presName="parentText" presStyleLbl="node1" presStyleIdx="1" presStyleCnt="5" custScaleY="487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7C969D-E090-452E-8FA1-C7AF3658DFFF}" type="pres">
      <dgm:prSet presAssocID="{12E0B2A8-E057-48F1-BFFA-07374CFF9C28}" presName="spacer" presStyleCnt="0"/>
      <dgm:spPr/>
    </dgm:pt>
    <dgm:pt modelId="{2DC9E23E-749E-45F1-B12D-8A0489B19370}" type="pres">
      <dgm:prSet presAssocID="{A72B55CD-0097-4C4E-8957-66105FA468CD}" presName="parentText" presStyleLbl="node1" presStyleIdx="2" presStyleCnt="5" custScaleY="514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FD1EB9-E60F-4F7C-B5F9-CD04FFF33B10}" type="pres">
      <dgm:prSet presAssocID="{44931907-8FAC-4A20-AC72-DDAD67A825A6}" presName="spacer" presStyleCnt="0"/>
      <dgm:spPr/>
    </dgm:pt>
    <dgm:pt modelId="{A406E856-A6CC-47D4-AAC2-47BA017EFED4}" type="pres">
      <dgm:prSet presAssocID="{636F0F43-8638-455C-AA5B-65E34E3A996B}" presName="parentText" presStyleLbl="node1" presStyleIdx="3" presStyleCnt="5" custScaleY="529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F5AA7A-DE5F-4AF7-A218-86AFF727113F}" type="pres">
      <dgm:prSet presAssocID="{B5B695E4-EB9C-491D-B3FB-8BC8FEBE35EB}" presName="spacer" presStyleCnt="0"/>
      <dgm:spPr/>
    </dgm:pt>
    <dgm:pt modelId="{EE1426DA-A2B8-4899-B35C-3BC353702077}" type="pres">
      <dgm:prSet presAssocID="{DCBDBCF9-AA6D-4908-972F-74BDDB493E75}" presName="parentText" presStyleLbl="node1" presStyleIdx="4" presStyleCnt="5" custScaleY="447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DA95B3-9DFF-402E-BA7A-48917892B1B2}" type="presOf" srcId="{DCBDBCF9-AA6D-4908-972F-74BDDB493E75}" destId="{EE1426DA-A2B8-4899-B35C-3BC353702077}" srcOrd="0" destOrd="0" presId="urn:microsoft.com/office/officeart/2005/8/layout/vList2"/>
    <dgm:cxn modelId="{D91884E5-489B-4FA6-8570-29A3C4BCFF8B}" srcId="{57AA754B-3BE3-4CB1-86F7-0D5D19263D42}" destId="{A72B55CD-0097-4C4E-8957-66105FA468CD}" srcOrd="2" destOrd="0" parTransId="{5384EA0B-5931-4382-84BF-BC79AAA748EA}" sibTransId="{44931907-8FAC-4A20-AC72-DDAD67A825A6}"/>
    <dgm:cxn modelId="{D87EBFAF-2B01-4983-B82A-C250E2098439}" srcId="{57AA754B-3BE3-4CB1-86F7-0D5D19263D42}" destId="{D04D72AE-164C-4AF6-A1DE-316F0596C6AB}" srcOrd="1" destOrd="0" parTransId="{2EEF432A-7A2F-40B5-88B2-FEA952941AF3}" sibTransId="{12E0B2A8-E057-48F1-BFFA-07374CFF9C28}"/>
    <dgm:cxn modelId="{BF8B068C-A07F-4DF1-BD72-9E6D17F3161F}" type="presOf" srcId="{D04D72AE-164C-4AF6-A1DE-316F0596C6AB}" destId="{D5AA683F-CF84-493B-BDC3-66962F006E51}" srcOrd="0" destOrd="0" presId="urn:microsoft.com/office/officeart/2005/8/layout/vList2"/>
    <dgm:cxn modelId="{917D80B2-5F3E-4EDF-8349-7F4AC969E178}" type="presOf" srcId="{57AA754B-3BE3-4CB1-86F7-0D5D19263D42}" destId="{FABAF55F-A570-4014-B2DF-674E47009F91}" srcOrd="0" destOrd="0" presId="urn:microsoft.com/office/officeart/2005/8/layout/vList2"/>
    <dgm:cxn modelId="{0972A21D-922B-4D89-BCE3-0D97CE45FC83}" srcId="{57AA754B-3BE3-4CB1-86F7-0D5D19263D42}" destId="{636F0F43-8638-455C-AA5B-65E34E3A996B}" srcOrd="3" destOrd="0" parTransId="{850CC253-B7A4-4F55-8F5C-CFBF5B09FF15}" sibTransId="{B5B695E4-EB9C-491D-B3FB-8BC8FEBE35EB}"/>
    <dgm:cxn modelId="{EC2452B2-627D-43CF-B647-A14E2A640B38}" srcId="{57AA754B-3BE3-4CB1-86F7-0D5D19263D42}" destId="{DCBDBCF9-AA6D-4908-972F-74BDDB493E75}" srcOrd="4" destOrd="0" parTransId="{5C5CE4F1-C3C2-477B-AFC6-FF60D3CF07D9}" sibTransId="{F98B9CB2-EFCB-4358-A3D1-7F517A86D7C0}"/>
    <dgm:cxn modelId="{96171037-3CC9-437F-AABD-FEB3C479B861}" type="presOf" srcId="{636F0F43-8638-455C-AA5B-65E34E3A996B}" destId="{A406E856-A6CC-47D4-AAC2-47BA017EFED4}" srcOrd="0" destOrd="0" presId="urn:microsoft.com/office/officeart/2005/8/layout/vList2"/>
    <dgm:cxn modelId="{CB911586-3CB3-4D4E-9958-A3415475CA94}" type="presOf" srcId="{A72B55CD-0097-4C4E-8957-66105FA468CD}" destId="{2DC9E23E-749E-45F1-B12D-8A0489B19370}" srcOrd="0" destOrd="0" presId="urn:microsoft.com/office/officeart/2005/8/layout/vList2"/>
    <dgm:cxn modelId="{41CF7DA2-CF08-460C-B64D-FF8172CB2F1C}" srcId="{57AA754B-3BE3-4CB1-86F7-0D5D19263D42}" destId="{C847FB21-BDF0-4BA4-B422-91161CA5D151}" srcOrd="0" destOrd="0" parTransId="{81EF93F7-DC4C-42A6-A1AB-5E7513EA22FC}" sibTransId="{4732B94E-BF8E-4366-8ABE-61C54AEC9115}"/>
    <dgm:cxn modelId="{7992A65C-2E8E-4D35-80BD-6E8C622D059B}" type="presOf" srcId="{C847FB21-BDF0-4BA4-B422-91161CA5D151}" destId="{78B75EA7-E8B0-4BAA-93BB-883ACFBE1691}" srcOrd="0" destOrd="0" presId="urn:microsoft.com/office/officeart/2005/8/layout/vList2"/>
    <dgm:cxn modelId="{D954AC68-1895-4E27-837C-0E877B54B009}" type="presParOf" srcId="{FABAF55F-A570-4014-B2DF-674E47009F91}" destId="{78B75EA7-E8B0-4BAA-93BB-883ACFBE1691}" srcOrd="0" destOrd="0" presId="urn:microsoft.com/office/officeart/2005/8/layout/vList2"/>
    <dgm:cxn modelId="{388D1B8A-5DC5-4FF4-976A-111F2FCEF29A}" type="presParOf" srcId="{FABAF55F-A570-4014-B2DF-674E47009F91}" destId="{51C9852F-32C8-4C4B-825F-A986D292D890}" srcOrd="1" destOrd="0" presId="urn:microsoft.com/office/officeart/2005/8/layout/vList2"/>
    <dgm:cxn modelId="{59B7DF45-DC30-490A-8822-7A9B4159946C}" type="presParOf" srcId="{FABAF55F-A570-4014-B2DF-674E47009F91}" destId="{D5AA683F-CF84-493B-BDC3-66962F006E51}" srcOrd="2" destOrd="0" presId="urn:microsoft.com/office/officeart/2005/8/layout/vList2"/>
    <dgm:cxn modelId="{9D7D79B1-E634-4502-B86B-3C99147E1EA0}" type="presParOf" srcId="{FABAF55F-A570-4014-B2DF-674E47009F91}" destId="{C87C969D-E090-452E-8FA1-C7AF3658DFFF}" srcOrd="3" destOrd="0" presId="urn:microsoft.com/office/officeart/2005/8/layout/vList2"/>
    <dgm:cxn modelId="{8967E61B-F013-4800-98AB-4E32B37C3CF1}" type="presParOf" srcId="{FABAF55F-A570-4014-B2DF-674E47009F91}" destId="{2DC9E23E-749E-45F1-B12D-8A0489B19370}" srcOrd="4" destOrd="0" presId="urn:microsoft.com/office/officeart/2005/8/layout/vList2"/>
    <dgm:cxn modelId="{440E0CC7-436D-41F7-B0B0-C64ABFBE017D}" type="presParOf" srcId="{FABAF55F-A570-4014-B2DF-674E47009F91}" destId="{BEFD1EB9-E60F-4F7C-B5F9-CD04FFF33B10}" srcOrd="5" destOrd="0" presId="urn:microsoft.com/office/officeart/2005/8/layout/vList2"/>
    <dgm:cxn modelId="{19E707D0-198E-4C7A-8A15-28E4364AF288}" type="presParOf" srcId="{FABAF55F-A570-4014-B2DF-674E47009F91}" destId="{A406E856-A6CC-47D4-AAC2-47BA017EFED4}" srcOrd="6" destOrd="0" presId="urn:microsoft.com/office/officeart/2005/8/layout/vList2"/>
    <dgm:cxn modelId="{540F528C-5051-467E-8232-1E0CF4B3303D}" type="presParOf" srcId="{FABAF55F-A570-4014-B2DF-674E47009F91}" destId="{70F5AA7A-DE5F-4AF7-A218-86AFF727113F}" srcOrd="7" destOrd="0" presId="urn:microsoft.com/office/officeart/2005/8/layout/vList2"/>
    <dgm:cxn modelId="{A61C48DD-6D70-4F54-BD96-3639B5F26124}" type="presParOf" srcId="{FABAF55F-A570-4014-B2DF-674E47009F91}" destId="{EE1426DA-A2B8-4899-B35C-3BC353702077}" srcOrd="8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4579187-3911-4EAC-A210-6730CD5A40B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9B6EBE5-8543-45DD-8938-D93A3CDF6DFC}">
      <dgm:prSet phldrT="[Текст]" custT="1"/>
      <dgm:spPr/>
      <dgm:t>
        <a:bodyPr/>
        <a:lstStyle/>
        <a:p>
          <a:r>
            <a:rPr lang="ru-RU" sz="2400" b="1" dirty="0" smtClean="0"/>
            <a:t>Подведение итогов выставки - конкурса поделок «Пуговичная фантазия»   </a:t>
          </a:r>
          <a:endParaRPr lang="ru-RU" sz="2400" b="1" dirty="0"/>
        </a:p>
      </dgm:t>
    </dgm:pt>
    <dgm:pt modelId="{4C8ACBCF-FF31-4292-AAE5-FBD18E8E224D}" type="parTrans" cxnId="{050A4B56-3590-42FE-B227-49CB39B2F109}">
      <dgm:prSet/>
      <dgm:spPr/>
      <dgm:t>
        <a:bodyPr/>
        <a:lstStyle/>
        <a:p>
          <a:endParaRPr lang="ru-RU"/>
        </a:p>
      </dgm:t>
    </dgm:pt>
    <dgm:pt modelId="{F61F4E8D-E7A6-4342-84E3-B75335D9BF35}" type="sibTrans" cxnId="{050A4B56-3590-42FE-B227-49CB39B2F109}">
      <dgm:prSet/>
      <dgm:spPr/>
      <dgm:t>
        <a:bodyPr/>
        <a:lstStyle/>
        <a:p>
          <a:endParaRPr lang="ru-RU"/>
        </a:p>
      </dgm:t>
    </dgm:pt>
    <dgm:pt modelId="{2CBA644C-2C48-4BA9-ACC2-137354426232}">
      <dgm:prSet phldrT="[Текст]" custT="1"/>
      <dgm:spPr/>
      <dgm:t>
        <a:bodyPr/>
        <a:lstStyle/>
        <a:p>
          <a:r>
            <a:rPr lang="ru-RU" sz="2400" b="1" dirty="0" smtClean="0"/>
            <a:t>Создание картотеки игр с пуговицами</a:t>
          </a:r>
          <a:endParaRPr lang="ru-RU" sz="2400" b="1" dirty="0"/>
        </a:p>
      </dgm:t>
    </dgm:pt>
    <dgm:pt modelId="{4323FD3F-39B6-4FDA-A516-9A9F70645581}" type="parTrans" cxnId="{14CDEBDD-5358-4B95-81B8-4244E58757C3}">
      <dgm:prSet/>
      <dgm:spPr/>
      <dgm:t>
        <a:bodyPr/>
        <a:lstStyle/>
        <a:p>
          <a:endParaRPr lang="ru-RU"/>
        </a:p>
      </dgm:t>
    </dgm:pt>
    <dgm:pt modelId="{37C71D8B-38E5-4963-B015-08C18BABF2CC}" type="sibTrans" cxnId="{14CDEBDD-5358-4B95-81B8-4244E58757C3}">
      <dgm:prSet/>
      <dgm:spPr/>
      <dgm:t>
        <a:bodyPr/>
        <a:lstStyle/>
        <a:p>
          <a:endParaRPr lang="ru-RU"/>
        </a:p>
      </dgm:t>
    </dgm:pt>
    <dgm:pt modelId="{65F473AF-8D85-47C7-94AF-0BF0362C0AB6}">
      <dgm:prSet custT="1"/>
      <dgm:spPr/>
      <dgm:t>
        <a:bodyPr/>
        <a:lstStyle/>
        <a:p>
          <a:endParaRPr lang="ru-RU" sz="2400" b="1"/>
        </a:p>
      </dgm:t>
    </dgm:pt>
    <dgm:pt modelId="{561BCE7C-7BAA-4EF0-907F-9AFC2F39A5FD}" type="parTrans" cxnId="{9DA685BC-B841-42F0-8323-7AF3826B6B65}">
      <dgm:prSet/>
      <dgm:spPr/>
      <dgm:t>
        <a:bodyPr/>
        <a:lstStyle/>
        <a:p>
          <a:endParaRPr lang="ru-RU"/>
        </a:p>
      </dgm:t>
    </dgm:pt>
    <dgm:pt modelId="{3B99A764-EF52-438E-BFB6-9A394B33A5E5}" type="sibTrans" cxnId="{9DA685BC-B841-42F0-8323-7AF3826B6B65}">
      <dgm:prSet/>
      <dgm:spPr/>
      <dgm:t>
        <a:bodyPr/>
        <a:lstStyle/>
        <a:p>
          <a:endParaRPr lang="ru-RU"/>
        </a:p>
      </dgm:t>
    </dgm:pt>
    <dgm:pt modelId="{F7556DE1-5CBB-4E55-8C9D-AF128F2D56C0}">
      <dgm:prSet/>
      <dgm:spPr/>
      <dgm:t>
        <a:bodyPr/>
        <a:lstStyle/>
        <a:p>
          <a:endParaRPr lang="ru-RU"/>
        </a:p>
      </dgm:t>
    </dgm:pt>
    <dgm:pt modelId="{488CAA61-0F36-455E-980F-8A3E34FB23EA}" type="parTrans" cxnId="{15E5D819-D5C8-42E4-8F87-3B33B8B816B6}">
      <dgm:prSet/>
      <dgm:spPr/>
      <dgm:t>
        <a:bodyPr/>
        <a:lstStyle/>
        <a:p>
          <a:endParaRPr lang="ru-RU"/>
        </a:p>
      </dgm:t>
    </dgm:pt>
    <dgm:pt modelId="{916852DB-7FFC-490C-8983-6F840DF572CA}" type="sibTrans" cxnId="{15E5D819-D5C8-42E4-8F87-3B33B8B816B6}">
      <dgm:prSet/>
      <dgm:spPr/>
      <dgm:t>
        <a:bodyPr/>
        <a:lstStyle/>
        <a:p>
          <a:endParaRPr lang="ru-RU"/>
        </a:p>
      </dgm:t>
    </dgm:pt>
    <dgm:pt modelId="{7C06FF7B-6AE4-4052-9C83-4DE81545CA31}">
      <dgm:prSet/>
      <dgm:spPr/>
      <dgm:t>
        <a:bodyPr/>
        <a:lstStyle/>
        <a:p>
          <a:endParaRPr lang="ru-RU"/>
        </a:p>
      </dgm:t>
    </dgm:pt>
    <dgm:pt modelId="{590C45EA-6938-4954-B2D7-EF0AAB0EC4E0}" type="parTrans" cxnId="{704E00CA-5A15-4341-88D5-72491581B4AF}">
      <dgm:prSet/>
      <dgm:spPr/>
      <dgm:t>
        <a:bodyPr/>
        <a:lstStyle/>
        <a:p>
          <a:endParaRPr lang="ru-RU"/>
        </a:p>
      </dgm:t>
    </dgm:pt>
    <dgm:pt modelId="{E44B0CB8-64E3-44DD-91E1-7EC8973908AD}" type="sibTrans" cxnId="{704E00CA-5A15-4341-88D5-72491581B4AF}">
      <dgm:prSet/>
      <dgm:spPr/>
      <dgm:t>
        <a:bodyPr/>
        <a:lstStyle/>
        <a:p>
          <a:endParaRPr lang="ru-RU"/>
        </a:p>
      </dgm:t>
    </dgm:pt>
    <dgm:pt modelId="{C88470DA-202B-4A52-BC2E-799A76CA6EEF}" type="pres">
      <dgm:prSet presAssocID="{94579187-3911-4EAC-A210-6730CD5A40B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A85277-C3AD-4259-A478-B2C5D6D9B9DF}" type="pres">
      <dgm:prSet presAssocID="{89B6EBE5-8543-45DD-8938-D93A3CDF6DFC}" presName="parentText" presStyleLbl="node1" presStyleIdx="0" presStyleCnt="5" custScaleY="59169" custLinFactY="-6580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112AA1-AB6E-4643-B9E2-84A040AC3CB7}" type="pres">
      <dgm:prSet presAssocID="{F61F4E8D-E7A6-4342-84E3-B75335D9BF35}" presName="spacer" presStyleCnt="0"/>
      <dgm:spPr/>
    </dgm:pt>
    <dgm:pt modelId="{B27FEECB-50B0-4A64-967F-FF2A41099CF8}" type="pres">
      <dgm:prSet presAssocID="{2CBA644C-2C48-4BA9-ACC2-137354426232}" presName="parentText" presStyleLbl="node1" presStyleIdx="1" presStyleCnt="5" custScaleY="59195" custLinFactY="-5752" custLinFactNeighborX="52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314A2C-8029-41AB-B90F-D0BB40159D23}" type="pres">
      <dgm:prSet presAssocID="{37C71D8B-38E5-4963-B015-08C18BABF2CC}" presName="spacer" presStyleCnt="0"/>
      <dgm:spPr/>
    </dgm:pt>
    <dgm:pt modelId="{DC3CDF6F-972A-4025-9F4D-6CB7FA46D9A5}" type="pres">
      <dgm:prSet presAssocID="{65F473AF-8D85-47C7-94AF-0BF0362C0AB6}" presName="parentText" presStyleLbl="node1" presStyleIdx="2" presStyleCnt="5" custScaleY="58293" custLinFactY="-11318" custLinFactNeighborX="21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A74F47-6AB8-4B83-852F-799568EECC42}" type="pres">
      <dgm:prSet presAssocID="{3B99A764-EF52-438E-BFB6-9A394B33A5E5}" presName="spacer" presStyleCnt="0"/>
      <dgm:spPr/>
    </dgm:pt>
    <dgm:pt modelId="{35CBF174-4AE1-4479-91F1-A2960E6F5F4D}" type="pres">
      <dgm:prSet presAssocID="{F7556DE1-5CBB-4E55-8C9D-AF128F2D56C0}" presName="parentText" presStyleLbl="node1" presStyleIdx="3" presStyleCnt="5" custScaleY="80428" custLinFactY="-12371" custLinFactNeighborX="11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77C2D7-16FB-41D5-AFA4-27FEF52AF0B9}" type="pres">
      <dgm:prSet presAssocID="{916852DB-7FFC-490C-8983-6F840DF572CA}" presName="spacer" presStyleCnt="0"/>
      <dgm:spPr/>
    </dgm:pt>
    <dgm:pt modelId="{850D653D-2B2F-4D03-8F43-4C69D8FF2B30}" type="pres">
      <dgm:prSet presAssocID="{7C06FF7B-6AE4-4052-9C83-4DE81545CA31}" presName="parentText" presStyleLbl="node1" presStyleIdx="4" presStyleCnt="5" custScaleX="100000" custScaleY="80429" custLinFactY="-16631" custLinFactNeighborX="44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EB44E2-E28F-4217-BA11-BA7815CFEFDA}" type="presOf" srcId="{F7556DE1-5CBB-4E55-8C9D-AF128F2D56C0}" destId="{35CBF174-4AE1-4479-91F1-A2960E6F5F4D}" srcOrd="0" destOrd="0" presId="urn:microsoft.com/office/officeart/2005/8/layout/vList2"/>
    <dgm:cxn modelId="{61197F19-62A9-4508-8A91-941133A04E27}" type="presOf" srcId="{94579187-3911-4EAC-A210-6730CD5A40B4}" destId="{C88470DA-202B-4A52-BC2E-799A76CA6EEF}" srcOrd="0" destOrd="0" presId="urn:microsoft.com/office/officeart/2005/8/layout/vList2"/>
    <dgm:cxn modelId="{050A4B56-3590-42FE-B227-49CB39B2F109}" srcId="{94579187-3911-4EAC-A210-6730CD5A40B4}" destId="{89B6EBE5-8543-45DD-8938-D93A3CDF6DFC}" srcOrd="0" destOrd="0" parTransId="{4C8ACBCF-FF31-4292-AAE5-FBD18E8E224D}" sibTransId="{F61F4E8D-E7A6-4342-84E3-B75335D9BF35}"/>
    <dgm:cxn modelId="{858A2423-C9DA-462C-BC24-ABEECFE5539A}" type="presOf" srcId="{2CBA644C-2C48-4BA9-ACC2-137354426232}" destId="{B27FEECB-50B0-4A64-967F-FF2A41099CF8}" srcOrd="0" destOrd="0" presId="urn:microsoft.com/office/officeart/2005/8/layout/vList2"/>
    <dgm:cxn modelId="{7CCD083D-6EFD-4C88-AEA4-83BFADB8BAAB}" type="presOf" srcId="{65F473AF-8D85-47C7-94AF-0BF0362C0AB6}" destId="{DC3CDF6F-972A-4025-9F4D-6CB7FA46D9A5}" srcOrd="0" destOrd="0" presId="urn:microsoft.com/office/officeart/2005/8/layout/vList2"/>
    <dgm:cxn modelId="{15E5D819-D5C8-42E4-8F87-3B33B8B816B6}" srcId="{94579187-3911-4EAC-A210-6730CD5A40B4}" destId="{F7556DE1-5CBB-4E55-8C9D-AF128F2D56C0}" srcOrd="3" destOrd="0" parTransId="{488CAA61-0F36-455E-980F-8A3E34FB23EA}" sibTransId="{916852DB-7FFC-490C-8983-6F840DF572CA}"/>
    <dgm:cxn modelId="{88BFCCDF-EB8E-4405-81B1-C09ACAF2FB75}" type="presOf" srcId="{89B6EBE5-8543-45DD-8938-D93A3CDF6DFC}" destId="{0DA85277-C3AD-4259-A478-B2C5D6D9B9DF}" srcOrd="0" destOrd="0" presId="urn:microsoft.com/office/officeart/2005/8/layout/vList2"/>
    <dgm:cxn modelId="{704E00CA-5A15-4341-88D5-72491581B4AF}" srcId="{94579187-3911-4EAC-A210-6730CD5A40B4}" destId="{7C06FF7B-6AE4-4052-9C83-4DE81545CA31}" srcOrd="4" destOrd="0" parTransId="{590C45EA-6938-4954-B2D7-EF0AAB0EC4E0}" sibTransId="{E44B0CB8-64E3-44DD-91E1-7EC8973908AD}"/>
    <dgm:cxn modelId="{9DA685BC-B841-42F0-8323-7AF3826B6B65}" srcId="{94579187-3911-4EAC-A210-6730CD5A40B4}" destId="{65F473AF-8D85-47C7-94AF-0BF0362C0AB6}" srcOrd="2" destOrd="0" parTransId="{561BCE7C-7BAA-4EF0-907F-9AFC2F39A5FD}" sibTransId="{3B99A764-EF52-438E-BFB6-9A394B33A5E5}"/>
    <dgm:cxn modelId="{9465A89B-46A8-477B-BB89-DFE9804525FE}" type="presOf" srcId="{7C06FF7B-6AE4-4052-9C83-4DE81545CA31}" destId="{850D653D-2B2F-4D03-8F43-4C69D8FF2B30}" srcOrd="0" destOrd="0" presId="urn:microsoft.com/office/officeart/2005/8/layout/vList2"/>
    <dgm:cxn modelId="{14CDEBDD-5358-4B95-81B8-4244E58757C3}" srcId="{94579187-3911-4EAC-A210-6730CD5A40B4}" destId="{2CBA644C-2C48-4BA9-ACC2-137354426232}" srcOrd="1" destOrd="0" parTransId="{4323FD3F-39B6-4FDA-A516-9A9F70645581}" sibTransId="{37C71D8B-38E5-4963-B015-08C18BABF2CC}"/>
    <dgm:cxn modelId="{10F1EEEC-09BF-47E8-9450-A7DD4AD25C26}" type="presParOf" srcId="{C88470DA-202B-4A52-BC2E-799A76CA6EEF}" destId="{0DA85277-C3AD-4259-A478-B2C5D6D9B9DF}" srcOrd="0" destOrd="0" presId="urn:microsoft.com/office/officeart/2005/8/layout/vList2"/>
    <dgm:cxn modelId="{9164BE49-EEBB-417B-A0EF-2606D188BA24}" type="presParOf" srcId="{C88470DA-202B-4A52-BC2E-799A76CA6EEF}" destId="{3E112AA1-AB6E-4643-B9E2-84A040AC3CB7}" srcOrd="1" destOrd="0" presId="urn:microsoft.com/office/officeart/2005/8/layout/vList2"/>
    <dgm:cxn modelId="{17B11E7B-41FC-4386-B39D-50A59FDC26EA}" type="presParOf" srcId="{C88470DA-202B-4A52-BC2E-799A76CA6EEF}" destId="{B27FEECB-50B0-4A64-967F-FF2A41099CF8}" srcOrd="2" destOrd="0" presId="urn:microsoft.com/office/officeart/2005/8/layout/vList2"/>
    <dgm:cxn modelId="{D908FA1F-A24E-4C4E-8DF1-FA798788E7FF}" type="presParOf" srcId="{C88470DA-202B-4A52-BC2E-799A76CA6EEF}" destId="{F3314A2C-8029-41AB-B90F-D0BB40159D23}" srcOrd="3" destOrd="0" presId="urn:microsoft.com/office/officeart/2005/8/layout/vList2"/>
    <dgm:cxn modelId="{7D4C5D8A-A916-450E-A1AB-BA3E48F83265}" type="presParOf" srcId="{C88470DA-202B-4A52-BC2E-799A76CA6EEF}" destId="{DC3CDF6F-972A-4025-9F4D-6CB7FA46D9A5}" srcOrd="4" destOrd="0" presId="urn:microsoft.com/office/officeart/2005/8/layout/vList2"/>
    <dgm:cxn modelId="{226E6CFF-9713-46BF-A80E-067CC672A11F}" type="presParOf" srcId="{C88470DA-202B-4A52-BC2E-799A76CA6EEF}" destId="{89A74F47-6AB8-4B83-852F-799568EECC42}" srcOrd="5" destOrd="0" presId="urn:microsoft.com/office/officeart/2005/8/layout/vList2"/>
    <dgm:cxn modelId="{E78878C5-7E55-4592-AE24-B6644601212A}" type="presParOf" srcId="{C88470DA-202B-4A52-BC2E-799A76CA6EEF}" destId="{35CBF174-4AE1-4479-91F1-A2960E6F5F4D}" srcOrd="6" destOrd="0" presId="urn:microsoft.com/office/officeart/2005/8/layout/vList2"/>
    <dgm:cxn modelId="{CFDFD820-2B1B-4FB7-81B8-FD788FDC62AB}" type="presParOf" srcId="{C88470DA-202B-4A52-BC2E-799A76CA6EEF}" destId="{3777C2D7-16FB-41D5-AFA4-27FEF52AF0B9}" srcOrd="7" destOrd="0" presId="urn:microsoft.com/office/officeart/2005/8/layout/vList2"/>
    <dgm:cxn modelId="{EE852BA4-7159-46FE-A8B2-73271C2502A5}" type="presParOf" srcId="{C88470DA-202B-4A52-BC2E-799A76CA6EEF}" destId="{850D653D-2B2F-4D03-8F43-4C69D8FF2B30}" srcOrd="8" destOrd="0" presId="urn:microsoft.com/office/officeart/2005/8/layout/vList2"/>
  </dgm:cxnLst>
  <dgm:bg>
    <a:noFill/>
  </dgm:bg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CD5CF7-641E-45B6-AD0A-841ACF727C7B}">
      <dsp:nvSpPr>
        <dsp:cNvPr id="0" name=""/>
        <dsp:cNvSpPr/>
      </dsp:nvSpPr>
      <dsp:spPr>
        <a:xfrm>
          <a:off x="576030" y="755525"/>
          <a:ext cx="7038036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Постановка цели и задач</a:t>
          </a:r>
          <a:endParaRPr lang="ru-RU" sz="3600" b="1" kern="1200" dirty="0"/>
        </a:p>
      </dsp:txBody>
      <dsp:txXfrm>
        <a:off x="576030" y="755525"/>
        <a:ext cx="7038036" cy="1216800"/>
      </dsp:txXfrm>
    </dsp:sp>
    <dsp:sp modelId="{5467B7EB-0A28-453F-B7FB-7984D4D75C08}">
      <dsp:nvSpPr>
        <dsp:cNvPr id="0" name=""/>
        <dsp:cNvSpPr/>
      </dsp:nvSpPr>
      <dsp:spPr>
        <a:xfrm>
          <a:off x="648039" y="2880324"/>
          <a:ext cx="7036061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Планируемый результат </a:t>
          </a:r>
          <a:endParaRPr lang="ru-RU" sz="3600" b="1" kern="1200" dirty="0"/>
        </a:p>
      </dsp:txBody>
      <dsp:txXfrm>
        <a:off x="648039" y="2880324"/>
        <a:ext cx="7036061" cy="12168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CB1F743-DA21-4526-92FC-28C0543247FB}">
      <dsp:nvSpPr>
        <dsp:cNvPr id="0" name=""/>
        <dsp:cNvSpPr/>
      </dsp:nvSpPr>
      <dsp:spPr>
        <a:xfrm>
          <a:off x="0" y="0"/>
          <a:ext cx="7416824" cy="1292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Составление плана работы</a:t>
          </a:r>
          <a:endParaRPr lang="ru-RU" sz="3200" b="1" kern="1200" dirty="0"/>
        </a:p>
      </dsp:txBody>
      <dsp:txXfrm>
        <a:off x="0" y="0"/>
        <a:ext cx="7416824" cy="1292850"/>
      </dsp:txXfrm>
    </dsp:sp>
    <dsp:sp modelId="{821C20DB-9B7E-4E8E-B178-BCCA5C98D986}">
      <dsp:nvSpPr>
        <dsp:cNvPr id="0" name=""/>
        <dsp:cNvSpPr/>
      </dsp:nvSpPr>
      <dsp:spPr>
        <a:xfrm>
          <a:off x="0" y="1616556"/>
          <a:ext cx="7416824" cy="1292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Подбор методической и художественной литературы</a:t>
          </a:r>
          <a:endParaRPr lang="ru-RU" sz="3200" b="1" kern="1200" dirty="0"/>
        </a:p>
      </dsp:txBody>
      <dsp:txXfrm>
        <a:off x="0" y="1616556"/>
        <a:ext cx="7416824" cy="1292850"/>
      </dsp:txXfrm>
    </dsp:sp>
    <dsp:sp modelId="{3CFC52FD-FD6C-4CF9-B857-B1C1475EBD35}">
      <dsp:nvSpPr>
        <dsp:cNvPr id="0" name=""/>
        <dsp:cNvSpPr/>
      </dsp:nvSpPr>
      <dsp:spPr>
        <a:xfrm>
          <a:off x="0" y="3233113"/>
          <a:ext cx="7416824" cy="1292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Подбор иллюстративного материала для продуктивной работы</a:t>
          </a:r>
          <a:endParaRPr lang="ru-RU" sz="3200" b="1" kern="1200" dirty="0"/>
        </a:p>
      </dsp:txBody>
      <dsp:txXfrm>
        <a:off x="0" y="3233113"/>
        <a:ext cx="7416824" cy="129285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D18899-4254-4342-89CD-19F3A31540F0}">
      <dsp:nvSpPr>
        <dsp:cNvPr id="0" name=""/>
        <dsp:cNvSpPr/>
      </dsp:nvSpPr>
      <dsp:spPr>
        <a:xfrm>
          <a:off x="0" y="0"/>
          <a:ext cx="7560840" cy="5202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Познавательное развитие</a:t>
          </a:r>
          <a:endParaRPr lang="ru-RU" sz="3200" b="1" kern="1200" dirty="0"/>
        </a:p>
      </dsp:txBody>
      <dsp:txXfrm>
        <a:off x="0" y="0"/>
        <a:ext cx="7560840" cy="520221"/>
      </dsp:txXfrm>
    </dsp:sp>
    <dsp:sp modelId="{87A73866-866F-4A70-B59A-12DF2DB41CBB}">
      <dsp:nvSpPr>
        <dsp:cNvPr id="0" name=""/>
        <dsp:cNvSpPr/>
      </dsp:nvSpPr>
      <dsp:spPr>
        <a:xfrm>
          <a:off x="0" y="465931"/>
          <a:ext cx="7560840" cy="1533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57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b="1" kern="1200" dirty="0" smtClean="0">
              <a:solidFill>
                <a:srgbClr val="002060"/>
              </a:solidFill>
            </a:rPr>
            <a:t>Беседы: «Что означает слово пуговица?», «Какой была раньше пуговица?» и др.</a:t>
          </a:r>
          <a:endParaRPr lang="ru-RU" sz="2000" b="1" kern="1200" dirty="0">
            <a:solidFill>
              <a:srgbClr val="00206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b="1" kern="1200" dirty="0" smtClean="0">
              <a:solidFill>
                <a:srgbClr val="002060"/>
              </a:solidFill>
            </a:rPr>
            <a:t> Рассматривание пуговиц</a:t>
          </a:r>
          <a:endParaRPr lang="ru-RU" sz="2000" b="1" kern="1200" dirty="0">
            <a:solidFill>
              <a:srgbClr val="00206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b="1" kern="1200" dirty="0" smtClean="0">
              <a:solidFill>
                <a:srgbClr val="002060"/>
              </a:solidFill>
            </a:rPr>
            <a:t> Знакомство с качествами и свойствами материалов, из которых сделаны пуговицы</a:t>
          </a:r>
          <a:endParaRPr lang="ru-RU" sz="2000" b="1" kern="1200" dirty="0">
            <a:solidFill>
              <a:srgbClr val="00206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b="1" kern="1200" dirty="0" smtClean="0">
              <a:solidFill>
                <a:srgbClr val="002060"/>
              </a:solidFill>
            </a:rPr>
            <a:t> Математические игры с пуговицами</a:t>
          </a:r>
          <a:endParaRPr lang="ru-RU" sz="2000" b="1" kern="1200" dirty="0">
            <a:solidFill>
              <a:srgbClr val="00206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b="1" kern="1200" dirty="0" smtClean="0">
              <a:solidFill>
                <a:srgbClr val="002060"/>
              </a:solidFill>
            </a:rPr>
            <a:t> Развивающие игры с пуговицами</a:t>
          </a:r>
          <a:endParaRPr lang="ru-RU" sz="2000" b="1" kern="1200" dirty="0">
            <a:solidFill>
              <a:srgbClr val="002060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100" kern="1200" dirty="0"/>
        </a:p>
      </dsp:txBody>
      <dsp:txXfrm>
        <a:off x="0" y="465931"/>
        <a:ext cx="7560840" cy="1533446"/>
      </dsp:txXfrm>
    </dsp:sp>
    <dsp:sp modelId="{4D00F5A1-9FE0-44F2-8587-5D8290701FF1}">
      <dsp:nvSpPr>
        <dsp:cNvPr id="0" name=""/>
        <dsp:cNvSpPr/>
      </dsp:nvSpPr>
      <dsp:spPr>
        <a:xfrm>
          <a:off x="0" y="2836388"/>
          <a:ext cx="7560840" cy="4767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Речевое развитие</a:t>
          </a:r>
          <a:endParaRPr lang="ru-RU" sz="3200" b="1" kern="1200" dirty="0"/>
        </a:p>
      </dsp:txBody>
      <dsp:txXfrm>
        <a:off x="0" y="2836388"/>
        <a:ext cx="7560840" cy="476701"/>
      </dsp:txXfrm>
    </dsp:sp>
    <dsp:sp modelId="{6D32876E-6D91-45C1-9A19-37406234C6AD}">
      <dsp:nvSpPr>
        <dsp:cNvPr id="0" name=""/>
        <dsp:cNvSpPr/>
      </dsp:nvSpPr>
      <dsp:spPr>
        <a:xfrm>
          <a:off x="0" y="2531426"/>
          <a:ext cx="7560840" cy="1993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57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600" b="1" kern="1200" dirty="0">
            <a:solidFill>
              <a:schemeClr val="tx2">
                <a:lumMod val="7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600" b="1" kern="1200" dirty="0">
            <a:solidFill>
              <a:schemeClr val="tx2">
                <a:lumMod val="75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000" b="1" kern="1200" dirty="0">
            <a:solidFill>
              <a:schemeClr val="tx2">
                <a:lumMod val="75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b="1" kern="1200" dirty="0" smtClean="0">
              <a:solidFill>
                <a:srgbClr val="002060"/>
              </a:solidFill>
            </a:rPr>
            <a:t>Составление описательных  рассказов о пуговицах</a:t>
          </a:r>
          <a:endParaRPr lang="ru-RU" sz="2000" b="1" kern="1200" dirty="0">
            <a:solidFill>
              <a:srgbClr val="00206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b="1" kern="1200" dirty="0" smtClean="0">
              <a:solidFill>
                <a:srgbClr val="002060"/>
              </a:solidFill>
            </a:rPr>
            <a:t>Придумывание сказок и историй про пуговицы</a:t>
          </a:r>
          <a:endParaRPr lang="ru-RU" sz="2000" b="1" kern="1200" dirty="0">
            <a:solidFill>
              <a:srgbClr val="00206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b="1" kern="1200" dirty="0" smtClean="0">
              <a:solidFill>
                <a:srgbClr val="002060"/>
              </a:solidFill>
            </a:rPr>
            <a:t>Отгадывание и придумывание загадок</a:t>
          </a:r>
          <a:endParaRPr lang="ru-RU" sz="2000" b="1" kern="1200" dirty="0">
            <a:solidFill>
              <a:srgbClr val="00206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b="1" kern="1200" dirty="0" smtClean="0">
              <a:solidFill>
                <a:srgbClr val="002060"/>
              </a:solidFill>
            </a:rPr>
            <a:t>Заучивание стихов, пословиц о пуговицах</a:t>
          </a:r>
          <a:endParaRPr lang="ru-RU" sz="2000" b="1" kern="1200" dirty="0">
            <a:solidFill>
              <a:srgbClr val="00206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b="1" kern="1200" dirty="0" smtClean="0">
              <a:solidFill>
                <a:srgbClr val="002060"/>
              </a:solidFill>
            </a:rPr>
            <a:t>Чтение художественной литературы, создание «пуговичной» библиотечки</a:t>
          </a:r>
          <a:endParaRPr lang="ru-RU" sz="2000" b="1" kern="1200" dirty="0">
            <a:solidFill>
              <a:srgbClr val="002060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800" kern="1200" dirty="0">
            <a:solidFill>
              <a:srgbClr val="002060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800" kern="1200" dirty="0">
            <a:solidFill>
              <a:srgbClr val="002060"/>
            </a:solidFill>
          </a:endParaRPr>
        </a:p>
      </dsp:txBody>
      <dsp:txXfrm>
        <a:off x="0" y="2531426"/>
        <a:ext cx="7560840" cy="199348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B173013-A1E6-4BFF-AE79-82313FCED0D1}">
      <dsp:nvSpPr>
        <dsp:cNvPr id="0" name=""/>
        <dsp:cNvSpPr/>
      </dsp:nvSpPr>
      <dsp:spPr>
        <a:xfrm>
          <a:off x="0" y="826"/>
          <a:ext cx="7280422" cy="8458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Социально – коммуникативное развитие</a:t>
          </a:r>
          <a:endParaRPr lang="ru-RU" sz="3200" b="1" kern="1200" dirty="0"/>
        </a:p>
      </dsp:txBody>
      <dsp:txXfrm>
        <a:off x="0" y="826"/>
        <a:ext cx="7280422" cy="845866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72A2CF-2335-4951-92D9-1B72F030299E}">
      <dsp:nvSpPr>
        <dsp:cNvPr id="0" name=""/>
        <dsp:cNvSpPr/>
      </dsp:nvSpPr>
      <dsp:spPr>
        <a:xfrm>
          <a:off x="0" y="0"/>
          <a:ext cx="7280424" cy="4928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Художественно-эстетическое развитие</a:t>
          </a:r>
          <a:endParaRPr lang="ru-RU" sz="3200" b="1" kern="1200" dirty="0"/>
        </a:p>
      </dsp:txBody>
      <dsp:txXfrm>
        <a:off x="0" y="0"/>
        <a:ext cx="7280424" cy="492851"/>
      </dsp:txXfrm>
    </dsp:sp>
    <dsp:sp modelId="{01730226-E3CA-46F3-B9FB-7A9421464C7E}">
      <dsp:nvSpPr>
        <dsp:cNvPr id="0" name=""/>
        <dsp:cNvSpPr/>
      </dsp:nvSpPr>
      <dsp:spPr>
        <a:xfrm>
          <a:off x="0" y="610851"/>
          <a:ext cx="7280424" cy="630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1153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b="1" kern="1200" dirty="0" smtClean="0">
              <a:solidFill>
                <a:srgbClr val="C00000"/>
              </a:solidFill>
            </a:rPr>
            <a:t>Рисование </a:t>
          </a:r>
          <a:r>
            <a:rPr lang="ru-RU" sz="2000" b="1" kern="1200" dirty="0" smtClean="0">
              <a:solidFill>
                <a:srgbClr val="002060"/>
              </a:solidFill>
            </a:rPr>
            <a:t>(Рисуем пуговицу: красками, карандашами, восковыми мелками»; печатаем узор(пуговица-штамп), рисуем картинки к художественным произведениям)</a:t>
          </a:r>
          <a:endParaRPr lang="ru-RU" sz="2000" b="1" kern="1200" dirty="0">
            <a:solidFill>
              <a:srgbClr val="00206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b="1" kern="1200" dirty="0" smtClean="0">
              <a:solidFill>
                <a:srgbClr val="C00000"/>
              </a:solidFill>
            </a:rPr>
            <a:t>Лепка</a:t>
          </a:r>
          <a:r>
            <a:rPr lang="ru-RU" sz="2000" b="1" kern="1200" dirty="0" smtClean="0"/>
            <a:t> </a:t>
          </a:r>
          <a:r>
            <a:rPr lang="ru-RU" sz="2000" b="1" kern="1200" dirty="0" smtClean="0">
              <a:solidFill>
                <a:srgbClr val="002060"/>
              </a:solidFill>
            </a:rPr>
            <a:t>(«Мы дизайнеры», «Составление из пуговиц узоров на пластилине», «Штамповка на пластилине»)</a:t>
          </a:r>
          <a:endParaRPr lang="ru-RU" sz="2000" b="1" kern="1200" dirty="0">
            <a:solidFill>
              <a:srgbClr val="00206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b="1" kern="1200" dirty="0" smtClean="0">
              <a:solidFill>
                <a:srgbClr val="C00000"/>
              </a:solidFill>
            </a:rPr>
            <a:t>Аппликация с декором из пуговиц</a:t>
          </a:r>
          <a:endParaRPr lang="ru-RU" sz="2000" b="1" kern="1200" dirty="0">
            <a:solidFill>
              <a:srgbClr val="C000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000" b="1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100" kern="1200" dirty="0"/>
        </a:p>
      </dsp:txBody>
      <dsp:txXfrm>
        <a:off x="0" y="610851"/>
        <a:ext cx="7280424" cy="63018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FD19566-14BE-4C37-B99D-243B954BAE58}">
      <dsp:nvSpPr>
        <dsp:cNvPr id="0" name=""/>
        <dsp:cNvSpPr/>
      </dsp:nvSpPr>
      <dsp:spPr>
        <a:xfrm>
          <a:off x="0" y="303818"/>
          <a:ext cx="7488832" cy="992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smtClean="0"/>
            <a:t>Художественно-эстетическое развитие</a:t>
          </a:r>
          <a:endParaRPr lang="ru-RU" sz="3300" b="1" kern="1200" dirty="0"/>
        </a:p>
      </dsp:txBody>
      <dsp:txXfrm>
        <a:off x="0" y="303818"/>
        <a:ext cx="7488832" cy="99260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B75EA7-E8B0-4BAA-93BB-883ACFBE1691}">
      <dsp:nvSpPr>
        <dsp:cNvPr id="0" name=""/>
        <dsp:cNvSpPr/>
      </dsp:nvSpPr>
      <dsp:spPr>
        <a:xfrm>
          <a:off x="0" y="421505"/>
          <a:ext cx="7200800" cy="5749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Речевая деятельность </a:t>
          </a:r>
          <a:endParaRPr lang="ru-RU" sz="2800" b="1" kern="1200" dirty="0"/>
        </a:p>
      </dsp:txBody>
      <dsp:txXfrm>
        <a:off x="0" y="421505"/>
        <a:ext cx="7200800" cy="574934"/>
      </dsp:txXfrm>
    </dsp:sp>
    <dsp:sp modelId="{D5AA683F-CF84-493B-BDC3-66962F006E51}">
      <dsp:nvSpPr>
        <dsp:cNvPr id="0" name=""/>
        <dsp:cNvSpPr/>
      </dsp:nvSpPr>
      <dsp:spPr>
        <a:xfrm>
          <a:off x="0" y="1180760"/>
          <a:ext cx="7200800" cy="5843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Игровая деятельность </a:t>
          </a:r>
          <a:endParaRPr lang="ru-RU" sz="2800" b="1" kern="1200" dirty="0"/>
        </a:p>
      </dsp:txBody>
      <dsp:txXfrm>
        <a:off x="0" y="1180760"/>
        <a:ext cx="7200800" cy="584351"/>
      </dsp:txXfrm>
    </dsp:sp>
    <dsp:sp modelId="{2DC9E23E-749E-45F1-B12D-8A0489B19370}">
      <dsp:nvSpPr>
        <dsp:cNvPr id="0" name=""/>
        <dsp:cNvSpPr/>
      </dsp:nvSpPr>
      <dsp:spPr>
        <a:xfrm>
          <a:off x="0" y="1949431"/>
          <a:ext cx="7200800" cy="6166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Продуктивная деятельность </a:t>
          </a:r>
          <a:endParaRPr lang="ru-RU" sz="2800" b="1" kern="1200" dirty="0"/>
        </a:p>
      </dsp:txBody>
      <dsp:txXfrm>
        <a:off x="0" y="1949431"/>
        <a:ext cx="7200800" cy="616627"/>
      </dsp:txXfrm>
    </dsp:sp>
    <dsp:sp modelId="{A406E856-A6CC-47D4-AAC2-47BA017EFED4}">
      <dsp:nvSpPr>
        <dsp:cNvPr id="0" name=""/>
        <dsp:cNvSpPr/>
      </dsp:nvSpPr>
      <dsp:spPr>
        <a:xfrm>
          <a:off x="0" y="2750379"/>
          <a:ext cx="7200800" cy="633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Поисково-экспериментальная деятельность </a:t>
          </a:r>
          <a:endParaRPr lang="ru-RU" sz="2800" b="1" kern="1200" dirty="0"/>
        </a:p>
      </dsp:txBody>
      <dsp:txXfrm>
        <a:off x="0" y="2750379"/>
        <a:ext cx="7200800" cy="633999"/>
      </dsp:txXfrm>
    </dsp:sp>
    <dsp:sp modelId="{EE1426DA-A2B8-4899-B35C-3BC353702077}">
      <dsp:nvSpPr>
        <dsp:cNvPr id="0" name=""/>
        <dsp:cNvSpPr/>
      </dsp:nvSpPr>
      <dsp:spPr>
        <a:xfrm>
          <a:off x="0" y="3568699"/>
          <a:ext cx="7200800" cy="5357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Работа с родителями</a:t>
          </a:r>
          <a:endParaRPr lang="ru-RU" sz="2800" b="1" kern="1200" dirty="0"/>
        </a:p>
      </dsp:txBody>
      <dsp:txXfrm>
        <a:off x="0" y="3568699"/>
        <a:ext cx="7200800" cy="535757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A85277-C3AD-4259-A478-B2C5D6D9B9DF}">
      <dsp:nvSpPr>
        <dsp:cNvPr id="0" name=""/>
        <dsp:cNvSpPr/>
      </dsp:nvSpPr>
      <dsp:spPr>
        <a:xfrm>
          <a:off x="0" y="0"/>
          <a:ext cx="7704856" cy="7088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Подведение итогов выставки - конкурса поделок «Пуговичная фантазия»   </a:t>
          </a:r>
          <a:endParaRPr lang="ru-RU" sz="2400" b="1" kern="1200" dirty="0"/>
        </a:p>
      </dsp:txBody>
      <dsp:txXfrm>
        <a:off x="0" y="0"/>
        <a:ext cx="7704856" cy="708891"/>
      </dsp:txXfrm>
    </dsp:sp>
    <dsp:sp modelId="{B27FEECB-50B0-4A64-967F-FF2A41099CF8}">
      <dsp:nvSpPr>
        <dsp:cNvPr id="0" name=""/>
        <dsp:cNvSpPr/>
      </dsp:nvSpPr>
      <dsp:spPr>
        <a:xfrm>
          <a:off x="0" y="864094"/>
          <a:ext cx="7704856" cy="7092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Создание картотеки игр с пуговицами</a:t>
          </a:r>
          <a:endParaRPr lang="ru-RU" sz="2400" b="1" kern="1200" dirty="0"/>
        </a:p>
      </dsp:txBody>
      <dsp:txXfrm>
        <a:off x="0" y="864094"/>
        <a:ext cx="7704856" cy="709203"/>
      </dsp:txXfrm>
    </dsp:sp>
    <dsp:sp modelId="{DC3CDF6F-972A-4025-9F4D-6CB7FA46D9A5}">
      <dsp:nvSpPr>
        <dsp:cNvPr id="0" name=""/>
        <dsp:cNvSpPr/>
      </dsp:nvSpPr>
      <dsp:spPr>
        <a:xfrm>
          <a:off x="0" y="1690932"/>
          <a:ext cx="7704856" cy="6983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/>
        </a:p>
      </dsp:txBody>
      <dsp:txXfrm>
        <a:off x="0" y="1690932"/>
        <a:ext cx="7704856" cy="698396"/>
      </dsp:txXfrm>
    </dsp:sp>
    <dsp:sp modelId="{35CBF174-4AE1-4479-91F1-A2960E6F5F4D}">
      <dsp:nvSpPr>
        <dsp:cNvPr id="0" name=""/>
        <dsp:cNvSpPr/>
      </dsp:nvSpPr>
      <dsp:spPr>
        <a:xfrm>
          <a:off x="0" y="2561033"/>
          <a:ext cx="7704856" cy="9635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lvl="0" algn="l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300" kern="1200"/>
        </a:p>
      </dsp:txBody>
      <dsp:txXfrm>
        <a:off x="0" y="2561033"/>
        <a:ext cx="7704856" cy="963591"/>
      </dsp:txXfrm>
    </dsp:sp>
    <dsp:sp modelId="{850D653D-2B2F-4D03-8F43-4C69D8FF2B30}">
      <dsp:nvSpPr>
        <dsp:cNvPr id="0" name=""/>
        <dsp:cNvSpPr/>
      </dsp:nvSpPr>
      <dsp:spPr>
        <a:xfrm>
          <a:off x="0" y="3657907"/>
          <a:ext cx="7704856" cy="9636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lvl="0" algn="l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300" kern="1200"/>
        </a:p>
      </dsp:txBody>
      <dsp:txXfrm>
        <a:off x="0" y="3657907"/>
        <a:ext cx="7704856" cy="963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F24416C-4F54-4ADD-AD94-89AB165528BC}" type="datetimeFigureOut">
              <a:rPr lang="ru-RU"/>
              <a:pPr>
                <a:defRPr/>
              </a:pPr>
              <a:t>20.11.2021</a:t>
            </a:fld>
            <a:endParaRPr lang="ru-RU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FA13A3BB-A5FB-4834-8728-DBD4734241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25360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2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2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2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2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2"/>
          <p:cNvGrpSpPr>
            <a:grpSpLocks/>
          </p:cNvGrpSpPr>
          <p:nvPr/>
        </p:nvGrpSpPr>
        <p:grpSpPr bwMode="auto">
          <a:xfrm>
            <a:off x="642938" y="1928813"/>
            <a:ext cx="7858125" cy="1928812"/>
            <a:chOff x="428596" y="285728"/>
            <a:chExt cx="8286808" cy="1143008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428596" y="285728"/>
              <a:ext cx="8286808" cy="1143008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928662" y="428604"/>
              <a:ext cx="7286676" cy="85725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7" name="Группа 10"/>
          <p:cNvGrpSpPr>
            <a:grpSpLocks/>
          </p:cNvGrpSpPr>
          <p:nvPr/>
        </p:nvGrpSpPr>
        <p:grpSpPr bwMode="auto">
          <a:xfrm>
            <a:off x="214313" y="5286375"/>
            <a:ext cx="4464050" cy="1143000"/>
            <a:chOff x="928662" y="5286388"/>
            <a:chExt cx="4463626" cy="1143008"/>
          </a:xfrm>
        </p:grpSpPr>
        <p:pic>
          <p:nvPicPr>
            <p:cNvPr id="8" name="Рисунок 18" descr="a30df2094fc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662" y="5357826"/>
              <a:ext cx="2106172" cy="1071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Рисунок 19" descr="a30df2094fc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6116" y="5286388"/>
              <a:ext cx="2106172" cy="1019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Рисунок 20" descr="a30df2094fc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71563"/>
            <a:ext cx="157162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1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17421-AC9F-41C1-8124-4A3F028B9723}" type="datetimeFigureOut">
              <a:rPr lang="ru-RU"/>
              <a:pPr>
                <a:defRPr/>
              </a:pPr>
              <a:t>20.11.2021</a:t>
            </a:fld>
            <a:endParaRPr lang="ru-RU"/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EB5FD-0B14-4FCE-96E1-C6DFC1AA25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2485339"/>
      </p:ext>
    </p:extLst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9FA84-C63B-4A40-AF3F-663DE582A806}" type="datetimeFigureOut">
              <a:rPr lang="ru-RU"/>
              <a:pPr>
                <a:defRPr/>
              </a:pPr>
              <a:t>20.11.2021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4D3D5-4CB6-46AE-896B-2A4BC78643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9125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9"/>
          <p:cNvGrpSpPr>
            <a:grpSpLocks/>
          </p:cNvGrpSpPr>
          <p:nvPr/>
        </p:nvGrpSpPr>
        <p:grpSpPr bwMode="auto">
          <a:xfrm rot="5400000">
            <a:off x="4750594" y="2178844"/>
            <a:ext cx="5857875" cy="2071687"/>
            <a:chOff x="428596" y="285728"/>
            <a:chExt cx="8286808" cy="1143008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428596" y="285728"/>
              <a:ext cx="8286808" cy="1143008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928662" y="428604"/>
              <a:ext cx="7286676" cy="85725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7" name="Группа 15"/>
          <p:cNvGrpSpPr>
            <a:grpSpLocks/>
          </p:cNvGrpSpPr>
          <p:nvPr/>
        </p:nvGrpSpPr>
        <p:grpSpPr bwMode="auto">
          <a:xfrm rot="5400000">
            <a:off x="-893762" y="4822825"/>
            <a:ext cx="2786062" cy="712788"/>
            <a:chOff x="928662" y="5286388"/>
            <a:chExt cx="4463626" cy="1143008"/>
          </a:xfrm>
        </p:grpSpPr>
        <p:pic>
          <p:nvPicPr>
            <p:cNvPr id="8" name="Рисунок 18" descr="a30df2094fc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662" y="5357826"/>
              <a:ext cx="2106172" cy="1071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Рисунок 19" descr="a30df2094fc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6116" y="5286388"/>
              <a:ext cx="2106172" cy="1019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99840-30DB-433D-94E7-1A33A6A01CA2}" type="datetimeFigureOut">
              <a:rPr lang="ru-RU"/>
              <a:pPr>
                <a:defRPr/>
              </a:pPr>
              <a:t>20.11.2021</a:t>
            </a:fld>
            <a:endParaRPr lang="ru-RU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F9013-F6B9-4C50-8F2C-68AC8FE509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5166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84CA9-4175-4BB8-9D87-4FD6319AE9F2}" type="datetimeFigureOut">
              <a:rPr lang="ru-RU"/>
              <a:pPr>
                <a:defRPr/>
              </a:pPr>
              <a:t>20.11.2021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56543-9A73-4081-BFAB-90260DC2BB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060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2"/>
          <p:cNvGrpSpPr>
            <a:grpSpLocks/>
          </p:cNvGrpSpPr>
          <p:nvPr/>
        </p:nvGrpSpPr>
        <p:grpSpPr bwMode="auto">
          <a:xfrm>
            <a:off x="714375" y="4429125"/>
            <a:ext cx="7786688" cy="1357313"/>
            <a:chOff x="428596" y="285728"/>
            <a:chExt cx="8286808" cy="1143008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428596" y="285728"/>
              <a:ext cx="8286808" cy="1143008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928662" y="428604"/>
              <a:ext cx="7286676" cy="85725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7" name="Группа 17"/>
          <p:cNvGrpSpPr>
            <a:grpSpLocks/>
          </p:cNvGrpSpPr>
          <p:nvPr/>
        </p:nvGrpSpPr>
        <p:grpSpPr bwMode="auto">
          <a:xfrm rot="5400000">
            <a:off x="-1660525" y="1946275"/>
            <a:ext cx="4464050" cy="1143000"/>
            <a:chOff x="928662" y="5286388"/>
            <a:chExt cx="4463626" cy="1143008"/>
          </a:xfrm>
        </p:grpSpPr>
        <p:pic>
          <p:nvPicPr>
            <p:cNvPr id="8" name="Рисунок 18" descr="a30df2094fc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662" y="5357826"/>
              <a:ext cx="2106172" cy="1071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Рисунок 19" descr="a30df2094fc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6116" y="5286388"/>
              <a:ext cx="2106172" cy="1019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FF11A-1AAE-465C-BB7C-B5CF36801AF1}" type="datetimeFigureOut">
              <a:rPr lang="ru-RU"/>
              <a:pPr>
                <a:defRPr/>
              </a:pPr>
              <a:t>20.11.2021</a:t>
            </a:fld>
            <a:endParaRPr lang="ru-RU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6643F-0419-40EB-8EFB-83F833FEF2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6958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6F742-1A78-49C4-B113-8B4D4DD56724}" type="datetimeFigureOut">
              <a:rPr lang="ru-RU"/>
              <a:pPr>
                <a:defRPr/>
              </a:pPr>
              <a:t>20.11.2021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EFAF2-122F-4798-9E0C-9E21A96F65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6519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7A170-1272-4840-9F98-4911A30F0F80}" type="datetimeFigureOut">
              <a:rPr lang="ru-RU"/>
              <a:pPr>
                <a:defRPr/>
              </a:pPr>
              <a:t>20.11.2021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26DAD-C89C-48F2-81F3-48C400EFDC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665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0F7CF-E555-49E6-B719-38F41A612FD4}" type="datetimeFigureOut">
              <a:rPr lang="ru-RU"/>
              <a:pPr>
                <a:defRPr/>
              </a:pPr>
              <a:t>20.11.2021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B1681-30A8-47A7-9FE8-21F9FC5A77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3042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>
            <a:grpSpLocks/>
          </p:cNvGrpSpPr>
          <p:nvPr/>
        </p:nvGrpSpPr>
        <p:grpSpPr bwMode="auto">
          <a:xfrm>
            <a:off x="285750" y="5857875"/>
            <a:ext cx="2786063" cy="712788"/>
            <a:chOff x="928662" y="5286388"/>
            <a:chExt cx="4463626" cy="1143008"/>
          </a:xfrm>
        </p:grpSpPr>
        <p:pic>
          <p:nvPicPr>
            <p:cNvPr id="3" name="Рисунок 13" descr="a30df2094fc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662" y="5357826"/>
              <a:ext cx="2106172" cy="1071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Рисунок 16" descr="a30df2094fc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6116" y="5286388"/>
              <a:ext cx="2106172" cy="1019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CD4DB-424E-4492-AF1B-AEDE7EDFFEB4}" type="datetimeFigureOut">
              <a:rPr lang="ru-RU"/>
              <a:pPr>
                <a:defRPr/>
              </a:pPr>
              <a:t>20.11.2021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CDA55-BC93-46B5-8C43-29E08DB281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1817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10"/>
          <p:cNvGrpSpPr>
            <a:grpSpLocks/>
          </p:cNvGrpSpPr>
          <p:nvPr/>
        </p:nvGrpSpPr>
        <p:grpSpPr bwMode="auto">
          <a:xfrm>
            <a:off x="428625" y="285750"/>
            <a:ext cx="3071813" cy="1143000"/>
            <a:chOff x="428596" y="285728"/>
            <a:chExt cx="8286808" cy="1143008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428596" y="285728"/>
              <a:ext cx="8286808" cy="1143008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928662" y="428604"/>
              <a:ext cx="7286676" cy="85725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8" name="Группа 15"/>
          <p:cNvGrpSpPr>
            <a:grpSpLocks/>
          </p:cNvGrpSpPr>
          <p:nvPr/>
        </p:nvGrpSpPr>
        <p:grpSpPr bwMode="auto">
          <a:xfrm rot="5400000">
            <a:off x="-893762" y="4822825"/>
            <a:ext cx="2786062" cy="712788"/>
            <a:chOff x="928662" y="5286388"/>
            <a:chExt cx="4463626" cy="1143008"/>
          </a:xfrm>
        </p:grpSpPr>
        <p:pic>
          <p:nvPicPr>
            <p:cNvPr id="9" name="Рисунок 18" descr="a30df2094fc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662" y="5357826"/>
              <a:ext cx="2106172" cy="1071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Рисунок 19" descr="a30df2094fc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6116" y="5286388"/>
              <a:ext cx="2106172" cy="1019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23E08-77E6-4636-8EF5-4912FD0B8ABA}" type="datetimeFigureOut">
              <a:rPr lang="ru-RU"/>
              <a:pPr>
                <a:defRPr/>
              </a:pPr>
              <a:t>20.11.2021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7C036-1FFE-4950-850A-CD030298A4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9398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10"/>
          <p:cNvGrpSpPr>
            <a:grpSpLocks/>
          </p:cNvGrpSpPr>
          <p:nvPr/>
        </p:nvGrpSpPr>
        <p:grpSpPr bwMode="auto">
          <a:xfrm>
            <a:off x="1785938" y="4786313"/>
            <a:ext cx="5500687" cy="571500"/>
            <a:chOff x="428596" y="285728"/>
            <a:chExt cx="8286808" cy="1143008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428596" y="285728"/>
              <a:ext cx="8286808" cy="1143008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928662" y="428604"/>
              <a:ext cx="7286676" cy="85725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8" name="Группа 15"/>
          <p:cNvGrpSpPr>
            <a:grpSpLocks/>
          </p:cNvGrpSpPr>
          <p:nvPr/>
        </p:nvGrpSpPr>
        <p:grpSpPr bwMode="auto">
          <a:xfrm rot="5400000">
            <a:off x="-893762" y="4822825"/>
            <a:ext cx="2786062" cy="712788"/>
            <a:chOff x="928662" y="5286388"/>
            <a:chExt cx="4463626" cy="1143008"/>
          </a:xfrm>
        </p:grpSpPr>
        <p:pic>
          <p:nvPicPr>
            <p:cNvPr id="9" name="Рисунок 18" descr="a30df2094fc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662" y="5357826"/>
              <a:ext cx="2106172" cy="1071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Рисунок 19" descr="a30df2094fc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6116" y="5286388"/>
              <a:ext cx="2106172" cy="1019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233BC-0558-4555-B974-AA1017C89DDF}" type="datetimeFigureOut">
              <a:rPr lang="ru-RU"/>
              <a:pPr>
                <a:defRPr/>
              </a:pPr>
              <a:t>20.11.2021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E709F-B910-4FFE-A6F6-D2EF47BE32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806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Группа 12"/>
          <p:cNvGrpSpPr>
            <a:grpSpLocks/>
          </p:cNvGrpSpPr>
          <p:nvPr/>
        </p:nvGrpSpPr>
        <p:grpSpPr bwMode="auto">
          <a:xfrm>
            <a:off x="428625" y="285750"/>
            <a:ext cx="8286750" cy="1143000"/>
            <a:chOff x="428596" y="285728"/>
            <a:chExt cx="8286808" cy="1143008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428596" y="285728"/>
              <a:ext cx="8286808" cy="1143008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928662" y="428604"/>
              <a:ext cx="7286676" cy="85725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4FAF19-ABD5-4B69-AC4D-72F02EEF5B70}" type="datetimeFigureOut">
              <a:rPr lang="ru-RU"/>
              <a:pPr>
                <a:defRPr/>
              </a:pPr>
              <a:t>20.11.2021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69BB63-BA78-4294-8384-51E3CFE3DC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2" name="Группа 13"/>
          <p:cNvGrpSpPr>
            <a:grpSpLocks/>
          </p:cNvGrpSpPr>
          <p:nvPr/>
        </p:nvGrpSpPr>
        <p:grpSpPr bwMode="auto">
          <a:xfrm rot="5400000">
            <a:off x="-893762" y="4822825"/>
            <a:ext cx="2786062" cy="712788"/>
            <a:chOff x="928662" y="5286388"/>
            <a:chExt cx="4463626" cy="1143008"/>
          </a:xfrm>
        </p:grpSpPr>
        <p:pic>
          <p:nvPicPr>
            <p:cNvPr id="1033" name="Рисунок 14" descr="a30df2094fc1.png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662" y="5357826"/>
              <a:ext cx="2106172" cy="1071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" name="Рисунок 15" descr="a30df2094fc1.png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6116" y="5286388"/>
              <a:ext cx="2106172" cy="1019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46" r:id="rId2"/>
    <p:sldLayoutId id="2147483852" r:id="rId3"/>
    <p:sldLayoutId id="2147483847" r:id="rId4"/>
    <p:sldLayoutId id="2147483848" r:id="rId5"/>
    <p:sldLayoutId id="2147483849" r:id="rId6"/>
    <p:sldLayoutId id="2147483853" r:id="rId7"/>
    <p:sldLayoutId id="2147483854" r:id="rId8"/>
    <p:sldLayoutId id="2147483855" r:id="rId9"/>
    <p:sldLayoutId id="2147483850" r:id="rId10"/>
    <p:sldLayoutId id="2147483856" r:id="rId11"/>
  </p:sldLayoutIdLst>
  <p:transition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ryabinka.detskiysad19@mail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diagramLayout" Target="../diagrams/layout4.xml"/><Relationship Id="rId7" Type="http://schemas.openxmlformats.org/officeDocument/2006/relationships/diagramLayout" Target="../diagrams/layout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5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microsoft.com/office/2007/relationships/diagramDrawing" Target="../diagrams/drawing4.xml"/><Relationship Id="rId4" Type="http://schemas.openxmlformats.org/officeDocument/2006/relationships/diagramQuickStyle" Target="../diagrams/quickStyle4.xml"/><Relationship Id="rId9" Type="http://schemas.openxmlformats.org/officeDocument/2006/relationships/diagramColors" Target="../diagrams/colors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microsoft.com/office/2007/relationships/diagramDrawing" Target="../diagrams/drawing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microsoft.com/office/2007/relationships/diagramDrawing" Target="../diagrams/drawing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ctrTitle"/>
          </p:nvPr>
        </p:nvSpPr>
        <p:spPr>
          <a:xfrm>
            <a:off x="755650" y="2130425"/>
            <a:ext cx="7702550" cy="1658938"/>
          </a:xfrm>
        </p:spPr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rgbClr val="CC00FF"/>
                </a:solidFill>
                <a:latin typeface="Monotype Corsiva" pitchFamily="64" charset="0"/>
              </a:rPr>
              <a:t>ВОЛШЕБНАЯ    ПУГОВИЦА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88913"/>
            <a:ext cx="8784976" cy="107984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ko-KR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6" charset="0"/>
              </a:rPr>
              <a:t>                                                                      </a:t>
            </a:r>
            <a:endParaRPr lang="ru-RU" altLang="ko-KR" sz="20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altLang="ko-KR" sz="20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altLang="ko-KR" sz="20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ko-KR" sz="2000" b="1" dirty="0" smtClean="0">
              <a:solidFill>
                <a:srgbClr val="CC0099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altLang="ko-KR" sz="2000" dirty="0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ru-RU" sz="2400" dirty="0" smtClean="0">
                <a:solidFill>
                  <a:srgbClr val="996633"/>
                </a:solidFill>
              </a:rPr>
              <a:t>                                                  </a:t>
            </a:r>
          </a:p>
        </p:txBody>
      </p:sp>
      <p:sp>
        <p:nvSpPr>
          <p:cNvPr id="32772" name="Rectangle 6"/>
          <p:cNvSpPr>
            <a:spLocks noChangeArrowheads="1"/>
          </p:cNvSpPr>
          <p:nvPr/>
        </p:nvSpPr>
        <p:spPr bwMode="auto">
          <a:xfrm>
            <a:off x="2268538" y="2997200"/>
            <a:ext cx="457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" name="TextBox 1"/>
          <p:cNvSpPr txBox="1"/>
          <p:nvPr/>
        </p:nvSpPr>
        <p:spPr>
          <a:xfrm>
            <a:off x="4355976" y="4581128"/>
            <a:ext cx="4226222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ko-KR" sz="2400" b="1" dirty="0" smtClean="0">
                <a:solidFill>
                  <a:schemeClr val="tx2"/>
                </a:solidFill>
                <a:latin typeface="Times New Roman" pitchFamily="16" charset="0"/>
              </a:rPr>
              <a:t>Воспитатель</a:t>
            </a:r>
            <a:r>
              <a:rPr lang="ru-RU" altLang="ko-KR" sz="2400" b="1" smtClean="0">
                <a:solidFill>
                  <a:schemeClr val="tx2"/>
                </a:solidFill>
                <a:latin typeface="Times New Roman" pitchFamily="16" charset="0"/>
              </a:rPr>
              <a:t>:  </a:t>
            </a:r>
            <a:r>
              <a:rPr lang="ru-RU" altLang="ko-KR" sz="2400" b="1" smtClean="0">
                <a:solidFill>
                  <a:schemeClr val="tx2"/>
                </a:solidFill>
                <a:latin typeface="Times New Roman" pitchFamily="16" charset="0"/>
              </a:rPr>
              <a:t>Левченко С.А.</a:t>
            </a:r>
            <a:endParaRPr lang="ru-RU" altLang="ko-KR" sz="2400" b="1" dirty="0">
              <a:solidFill>
                <a:schemeClr val="tx2"/>
              </a:solidFill>
              <a:latin typeface="Times New Roman" pitchFamily="16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ko-KR" sz="2400" b="1" dirty="0">
                <a:solidFill>
                  <a:schemeClr val="tx2"/>
                </a:solidFill>
                <a:latin typeface="Times New Roman" pitchFamily="16" charset="0"/>
              </a:rPr>
              <a:t>                           </a:t>
            </a: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455576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«Детский сад комбинированного вида № 19 «Рябинка»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_____________________________________________________________________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658204  г. Рубцовск, ул. Комсомольская, 65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тел.: (38557) 7-59-69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Е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-mail: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ryabinka.detskiysad19@mail.ru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CC0099"/>
                </a:solidFill>
              </a:rPr>
              <a:t>План работы по проекту</a:t>
            </a:r>
            <a:endParaRPr lang="ru-RU" sz="3200" b="1" i="1" dirty="0">
              <a:solidFill>
                <a:srgbClr val="CC0099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3249656179"/>
              </p:ext>
            </p:extLst>
          </p:nvPr>
        </p:nvGraphicFramePr>
        <p:xfrm>
          <a:off x="1108000" y="1772816"/>
          <a:ext cx="7280422" cy="846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08000" y="2708920"/>
            <a:ext cx="7830477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Знакомство детей с различными способами пришивания пуговиц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С/р игры «Семья», «Магазин», «Ателье»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Дидактические 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игры «Подбери по цвету», «Найди пару»,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   «Составь картинку» 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и др.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xmlns="" val="3908589225"/>
              </p:ext>
            </p:extLst>
          </p:nvPr>
        </p:nvGraphicFramePr>
        <p:xfrm>
          <a:off x="1187624" y="4149080"/>
          <a:ext cx="728042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xmlns="" val="174491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CC0099"/>
                </a:solidFill>
              </a:rPr>
              <a:t>План работы по проекту</a:t>
            </a:r>
            <a:endParaRPr lang="ru-RU" sz="3000" b="1" i="1" dirty="0">
              <a:solidFill>
                <a:srgbClr val="CC0099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101694707"/>
              </p:ext>
            </p:extLst>
          </p:nvPr>
        </p:nvGraphicFramePr>
        <p:xfrm>
          <a:off x="899592" y="1397000"/>
          <a:ext cx="748883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15616" y="2780928"/>
            <a:ext cx="705678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Конструирование</a:t>
            </a:r>
          </a:p>
          <a:p>
            <a:pPr marL="285750" indent="-285750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Выкладывание из пуговиц мозаичных изображений</a:t>
            </a:r>
          </a:p>
          <a:p>
            <a:pPr marL="285750" indent="-285750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Изготовление украшений из пуговиц</a:t>
            </a:r>
          </a:p>
          <a:p>
            <a:pPr marL="285750" indent="-285750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Конструирование из бумаги с декором из пуговиц</a:t>
            </a:r>
          </a:p>
          <a:p>
            <a:pPr marL="285750" indent="-285750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Создание объемных конструкций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из пуговиц с использованием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проволоки, бросового материала</a:t>
            </a:r>
          </a:p>
          <a:p>
            <a:endParaRPr lang="ru-RU" dirty="0"/>
          </a:p>
        </p:txBody>
      </p:sp>
      <p:pic>
        <p:nvPicPr>
          <p:cNvPr id="5" name="Picture 2" descr="C:\Users\6\AppData\Local\Temp\Rar$DIa0.204\P_20161121_13441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52921">
            <a:off x="6156916" y="4972661"/>
            <a:ext cx="2500970" cy="14067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256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000" b="1" i="1" dirty="0" smtClean="0">
                <a:solidFill>
                  <a:srgbClr val="CC0099"/>
                </a:solidFill>
              </a:rPr>
              <a:t>Работа с родителями </a:t>
            </a:r>
            <a:endParaRPr lang="ru-RU" sz="4000" b="1" i="1" dirty="0">
              <a:solidFill>
                <a:srgbClr val="CC0099"/>
              </a:solidFill>
            </a:endParaRPr>
          </a:p>
        </p:txBody>
      </p:sp>
      <p:sp>
        <p:nvSpPr>
          <p:cNvPr id="37891" name="Объект 2"/>
          <p:cNvSpPr>
            <a:spLocks noGrp="1"/>
          </p:cNvSpPr>
          <p:nvPr>
            <p:ph idx="1"/>
          </p:nvPr>
        </p:nvSpPr>
        <p:spPr>
          <a:xfrm>
            <a:off x="945206" y="1860550"/>
            <a:ext cx="7859712" cy="499745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altLang="ru-RU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Привлечение родителей к пополнению материала (коллекции пуговиц) для данного проекта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altLang="ru-RU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Консультация для родителей «Развивающие игры с пуговицами»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altLang="ru-RU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Конкурс поделок из пуговиц детей совместно с родителями «Пуговичная фантазия»</a:t>
            </a:r>
          </a:p>
        </p:txBody>
      </p:sp>
      <p:pic>
        <p:nvPicPr>
          <p:cNvPr id="37892" name="Picture 2" descr="http://im2-tub-ru.yandex.net/i?id=764c475cf44b843d5f8d82429c2e51c4-118-144&amp;n=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724400"/>
            <a:ext cx="4319587" cy="1927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dirty="0" smtClean="0">
                <a:solidFill>
                  <a:srgbClr val="CC0099"/>
                </a:solidFill>
              </a:rPr>
              <a:t>Третий этап-основной</a:t>
            </a:r>
            <a:endParaRPr lang="ru-RU" sz="4000" i="1" dirty="0">
              <a:solidFill>
                <a:srgbClr val="CC0099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01770019"/>
              </p:ext>
            </p:extLst>
          </p:nvPr>
        </p:nvGraphicFramePr>
        <p:xfrm>
          <a:off x="1115616" y="1628800"/>
          <a:ext cx="7200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1700808"/>
            <a:ext cx="3584398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779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dirty="0" smtClean="0">
                <a:solidFill>
                  <a:srgbClr val="CC0099"/>
                </a:solidFill>
              </a:rPr>
              <a:t>Четвертый этап - итоговый </a:t>
            </a:r>
            <a:endParaRPr lang="ru-RU" sz="4000" b="1" i="1" dirty="0">
              <a:solidFill>
                <a:srgbClr val="CC0099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57854733"/>
              </p:ext>
            </p:extLst>
          </p:nvPr>
        </p:nvGraphicFramePr>
        <p:xfrm>
          <a:off x="1043608" y="1628800"/>
          <a:ext cx="7704856" cy="52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77928" y="3438096"/>
            <a:ext cx="7764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Создание мультфильма «Зарисовки из Страны пуговиц»</a:t>
            </a:r>
            <a:endParaRPr lang="ru-RU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5728" y="4293096"/>
            <a:ext cx="70841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Создание «Пуговичной» библиотечки (пословицы, 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поговорки, стихи, рассказы про пуговицу)</a:t>
            </a:r>
            <a:endParaRPr lang="ru-RU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6976" y="5373216"/>
            <a:ext cx="68502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>
                <a:solidFill>
                  <a:schemeClr val="bg1"/>
                </a:solidFill>
                <a:latin typeface="+mn-lt"/>
              </a:rPr>
              <a:t>Фотопрезентация</a:t>
            </a: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 поделок, фотоальбом поделок 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из пуговиц, презентация проекта</a:t>
            </a:r>
            <a:endParaRPr lang="ru-RU" sz="24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014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157973">
            <a:off x="324197" y="1471847"/>
            <a:ext cx="4326244" cy="253523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dirty="0" smtClean="0">
                <a:solidFill>
                  <a:srgbClr val="CC0099"/>
                </a:solidFill>
              </a:rPr>
              <a:t>Фотоотчёт</a:t>
            </a:r>
            <a:endParaRPr lang="ru-RU" sz="4000" b="1" i="1" dirty="0">
              <a:solidFill>
                <a:srgbClr val="CC0099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1570214"/>
            <a:ext cx="2779114" cy="37890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145325">
            <a:off x="2335952" y="3875970"/>
            <a:ext cx="3676475" cy="26267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36993" y="6436764"/>
            <a:ext cx="45814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Выставка «Пуговичная фантазия»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472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1" y="764704"/>
            <a:ext cx="1944216" cy="34563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562372"/>
            <a:ext cx="3384376" cy="49169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7664" y="1268760"/>
            <a:ext cx="2949305" cy="45091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311033" y="6309320"/>
            <a:ext cx="45814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b="1" dirty="0">
                <a:solidFill>
                  <a:srgbClr val="FF0000"/>
                </a:solidFill>
              </a:rPr>
              <a:t>Выставка «Пуговичная фантазия»</a:t>
            </a:r>
          </a:p>
        </p:txBody>
      </p:sp>
    </p:spTree>
    <p:extLst>
      <p:ext uri="{BB962C8B-B14F-4D97-AF65-F5344CB8AC3E}">
        <p14:creationId xmlns:p14="http://schemas.microsoft.com/office/powerpoint/2010/main" xmlns="" val="164623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764704"/>
            <a:ext cx="3406422" cy="49411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9856" y="680221"/>
            <a:ext cx="4572000" cy="30333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433432">
            <a:off x="4516115" y="3881645"/>
            <a:ext cx="3918062" cy="257985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-8181" y="6427426"/>
            <a:ext cx="45814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b="1" dirty="0">
                <a:solidFill>
                  <a:srgbClr val="FF0000"/>
                </a:solidFill>
              </a:rPr>
              <a:t>Выставка «Пуговичная фантазия»</a:t>
            </a:r>
          </a:p>
        </p:txBody>
      </p:sp>
    </p:spTree>
    <p:extLst>
      <p:ext uri="{BB962C8B-B14F-4D97-AF65-F5344CB8AC3E}">
        <p14:creationId xmlns:p14="http://schemas.microsoft.com/office/powerpoint/2010/main" xmlns="" val="332190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755802">
            <a:off x="412236" y="1016303"/>
            <a:ext cx="4822267" cy="310206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836712"/>
            <a:ext cx="3569516" cy="554461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038135"/>
            <a:ext cx="1015050" cy="2362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27984" y="6443715"/>
            <a:ext cx="45814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b="1" dirty="0">
                <a:solidFill>
                  <a:srgbClr val="FF0000"/>
                </a:solidFill>
              </a:rPr>
              <a:t>Выставка «Пуговичная фантазия»</a:t>
            </a:r>
          </a:p>
        </p:txBody>
      </p:sp>
    </p:spTree>
    <p:extLst>
      <p:ext uri="{BB962C8B-B14F-4D97-AF65-F5344CB8AC3E}">
        <p14:creationId xmlns:p14="http://schemas.microsoft.com/office/powerpoint/2010/main" xmlns="" val="115480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3789040"/>
            <a:ext cx="3291858" cy="18516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1920" y="3494909"/>
            <a:ext cx="5084057" cy="28597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620688"/>
            <a:ext cx="5040560" cy="28353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15616" y="5158"/>
            <a:ext cx="7040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Поисково-экспериментальная деятельность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69993" y="6403148"/>
            <a:ext cx="66740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«Тонет – не тонет», «Какая пуговица деревянная?»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949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i="1" dirty="0" smtClean="0">
                <a:solidFill>
                  <a:srgbClr val="CC0099"/>
                </a:solidFill>
              </a:rPr>
              <a:t>Актуальность</a:t>
            </a:r>
            <a:endParaRPr lang="ru-RU" altLang="ru-RU" b="1" dirty="0" smtClean="0">
              <a:solidFill>
                <a:srgbClr val="CC0099"/>
              </a:solidFill>
            </a:endParaRPr>
          </a:p>
        </p:txBody>
      </p:sp>
      <p:sp>
        <p:nvSpPr>
          <p:cNvPr id="33795" name="Объект 2"/>
          <p:cNvSpPr>
            <a:spLocks noGrp="1"/>
          </p:cNvSpPr>
          <p:nvPr>
            <p:ph idx="1"/>
          </p:nvPr>
        </p:nvSpPr>
        <p:spPr>
          <a:xfrm>
            <a:off x="914400" y="1628800"/>
            <a:ext cx="8229600" cy="4781550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2400" b="1" i="1" dirty="0" smtClean="0">
                <a:solidFill>
                  <a:srgbClr val="002060"/>
                </a:solidFill>
              </a:rPr>
              <a:t>     Мы живем во время стремительных скоростей и высоких технологий. С каждым годом увеличивается количество технических новинок, поражающих своими возможностями. Мир предметов, и без того огромный, пополняется и расширяется. Все это отражается на нашей повседневной жизни – </a:t>
            </a:r>
            <a:r>
              <a:rPr lang="ru-RU" altLang="ru-RU" sz="2400" b="1" i="1" dirty="0" smtClean="0">
                <a:solidFill>
                  <a:srgbClr val="C00000"/>
                </a:solidFill>
              </a:rPr>
              <a:t>мы уже не обращаем внимания на предметы, которыми пользуемся изо дня в день</a:t>
            </a:r>
            <a:r>
              <a:rPr lang="ru-RU" altLang="ru-RU" sz="2400" b="1" i="1" dirty="0" smtClean="0">
                <a:solidFill>
                  <a:srgbClr val="002060"/>
                </a:solidFill>
              </a:rPr>
              <a:t>. А жаль, ведь некоторые из них, порой даже самые обычные, таят в себе много интересного.</a:t>
            </a:r>
          </a:p>
          <a:p>
            <a:endParaRPr lang="ru-RU" altLang="ru-RU" dirty="0" smtClean="0"/>
          </a:p>
        </p:txBody>
      </p:sp>
      <p:pic>
        <p:nvPicPr>
          <p:cNvPr id="1026" name="Picture 2" descr="C:\Users\6\AppData\Local\Temp\Rar$DIa0.763\P_20161121_1325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995614"/>
            <a:ext cx="3215393" cy="18086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692696"/>
            <a:ext cx="2794811" cy="4968552"/>
          </a:xfrm>
          <a:prstGeom prst="rect">
            <a:avLst/>
          </a:prstGeom>
        </p:spPr>
      </p:pic>
      <p:pic>
        <p:nvPicPr>
          <p:cNvPr id="2050" name="Picture 2" descr="C:\Users\6\Desktop\P_20170412_1047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1453" y="504056"/>
            <a:ext cx="1564272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6256" y="3573016"/>
            <a:ext cx="1766795" cy="31409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80" y="692696"/>
            <a:ext cx="2425305" cy="368964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45062" y="24676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FF0000"/>
                </a:solidFill>
              </a:rPr>
              <a:t>Поисково-экспериментальная деятельность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35624" y="4941168"/>
            <a:ext cx="29658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«Какая пуговица тонет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быстрее  деревянная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или железная?»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031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6\Desktop\P_20170414_1629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2683632" cy="396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8150" r="3926"/>
          <a:stretch>
            <a:fillRect/>
          </a:stretch>
        </p:blipFill>
        <p:spPr>
          <a:xfrm>
            <a:off x="3779912" y="908720"/>
            <a:ext cx="4392488" cy="27694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87241" y="4293096"/>
            <a:ext cx="5357342" cy="217211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55576" y="188640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FF0000"/>
                </a:solidFill>
              </a:rPr>
              <a:t>Поисково-экспериментальная деятельность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44008" y="3820398"/>
            <a:ext cx="2882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«Крутильный маятник»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423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5002" r="6202"/>
          <a:stretch>
            <a:fillRect/>
          </a:stretch>
        </p:blipFill>
        <p:spPr>
          <a:xfrm>
            <a:off x="179512" y="764704"/>
            <a:ext cx="4288448" cy="23505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88142" y="1099009"/>
            <a:ext cx="3712412" cy="20882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07948" y="3702173"/>
            <a:ext cx="4572000" cy="25717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192" y="3738574"/>
            <a:ext cx="3523932" cy="19822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627633">
            <a:off x="3797494" y="2810948"/>
            <a:ext cx="1916672" cy="10781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72312" y="206937"/>
            <a:ext cx="44912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Развивающие игры с пуговицами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73674" y="6404262"/>
            <a:ext cx="4526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Выкладывание мозаичных изображений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3187241"/>
            <a:ext cx="2865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Д/и «Выбери по цвету»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6821" y="615491"/>
            <a:ext cx="3682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Д/и «Распредели по размеру» 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720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4544" y="4293096"/>
            <a:ext cx="4187957" cy="23557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1" y="764704"/>
            <a:ext cx="5616625" cy="31593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523500"/>
            <a:ext cx="2048488" cy="36417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3768" y="260648"/>
            <a:ext cx="29892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Математические игры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4293096"/>
            <a:ext cx="2883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«Положи пуговицы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соответственно числу»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0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733" r="-2797"/>
          <a:stretch>
            <a:fillRect/>
          </a:stretch>
        </p:blipFill>
        <p:spPr>
          <a:xfrm>
            <a:off x="971600" y="764704"/>
            <a:ext cx="5292080" cy="26797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3861048"/>
            <a:ext cx="4736526" cy="26642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4009224"/>
            <a:ext cx="3437740" cy="236794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47775" y="34641"/>
            <a:ext cx="29892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b="1" dirty="0">
                <a:solidFill>
                  <a:srgbClr val="FF0000"/>
                </a:solidFill>
              </a:rPr>
              <a:t>Математические игры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42415" y="6484694"/>
            <a:ext cx="1877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«Кто быстрее»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906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2686" r="289"/>
          <a:stretch>
            <a:fillRect/>
          </a:stretch>
        </p:blipFill>
        <p:spPr>
          <a:xfrm>
            <a:off x="4644008" y="1628800"/>
            <a:ext cx="4288288" cy="28529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6425" r="959"/>
          <a:stretch>
            <a:fillRect/>
          </a:stretch>
        </p:blipFill>
        <p:spPr>
          <a:xfrm>
            <a:off x="179512" y="692696"/>
            <a:ext cx="4176464" cy="40163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4869160"/>
            <a:ext cx="2627784" cy="174392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077360" y="34641"/>
            <a:ext cx="29892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b="1" dirty="0">
                <a:solidFill>
                  <a:srgbClr val="FF0000"/>
                </a:solidFill>
              </a:rPr>
              <a:t>Математические игры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88024" y="5733256"/>
            <a:ext cx="2399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«Собери цветочек»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848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060848"/>
            <a:ext cx="4355975" cy="35303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789037"/>
            <a:ext cx="3518145" cy="530120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43808" y="260648"/>
            <a:ext cx="29892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b="1" dirty="0">
                <a:solidFill>
                  <a:srgbClr val="FF0000"/>
                </a:solidFill>
              </a:rPr>
              <a:t>Математические игры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92061" y="6272438"/>
            <a:ext cx="199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Учимся считать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714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7" y="743760"/>
            <a:ext cx="2713802" cy="48245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80" y="710232"/>
            <a:ext cx="2664296" cy="47365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620688"/>
            <a:ext cx="2576885" cy="45811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44594" y="4186617"/>
            <a:ext cx="1417658" cy="252028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12560" y="82605"/>
            <a:ext cx="29892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b="1" dirty="0">
                <a:solidFill>
                  <a:srgbClr val="FF0000"/>
                </a:solidFill>
              </a:rPr>
              <a:t>Математические игры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79912" y="6093296"/>
            <a:ext cx="2948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«Снеговик - растеряша»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902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775" y="692696"/>
            <a:ext cx="4572000" cy="25717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464" y="3429000"/>
            <a:ext cx="4320479" cy="24302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854714"/>
            <a:ext cx="3995936" cy="22477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446113">
            <a:off x="6099616" y="3347107"/>
            <a:ext cx="1804800" cy="320853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627830" y="116632"/>
            <a:ext cx="29892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b="1" dirty="0">
                <a:solidFill>
                  <a:srgbClr val="FF0000"/>
                </a:solidFill>
              </a:rPr>
              <a:t>Математические игры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90419" y="5861624"/>
            <a:ext cx="1923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«Учим цифры»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64247" y="3327344"/>
            <a:ext cx="2164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«Сортировщики»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498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435984" y="1764817"/>
            <a:ext cx="5888655" cy="33123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032" y="476673"/>
            <a:ext cx="6024150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+mn-lt"/>
              </a:rPr>
              <a:t>П</a:t>
            </a:r>
            <a:r>
              <a:rPr lang="ru-RU" sz="2800" b="1" dirty="0" smtClean="0">
                <a:latin typeface="+mn-lt"/>
              </a:rPr>
              <a:t>одобраны игры с пуговицами и </a:t>
            </a:r>
          </a:p>
          <a:p>
            <a:r>
              <a:rPr lang="ru-RU" sz="2800" b="1" dirty="0" smtClean="0">
                <a:latin typeface="+mn-lt"/>
              </a:rPr>
              <a:t>Оформлены в картотеку.</a:t>
            </a:r>
          </a:p>
          <a:p>
            <a:r>
              <a:rPr lang="ru-RU" sz="2800" b="1" dirty="0" smtClean="0">
                <a:latin typeface="+mn-lt"/>
              </a:rPr>
              <a:t>Создана «Пуговичная библиотечка», </a:t>
            </a:r>
          </a:p>
          <a:p>
            <a:r>
              <a:rPr lang="ru-RU" sz="2800" b="1" dirty="0" smtClean="0">
                <a:latin typeface="+mn-lt"/>
              </a:rPr>
              <a:t>которая содержит следующие </a:t>
            </a:r>
          </a:p>
          <a:p>
            <a:r>
              <a:rPr lang="ru-RU" sz="2800" b="1" dirty="0">
                <a:latin typeface="+mn-lt"/>
              </a:rPr>
              <a:t>р</a:t>
            </a:r>
            <a:r>
              <a:rPr lang="ru-RU" sz="2800" b="1" dirty="0" smtClean="0">
                <a:latin typeface="+mn-lt"/>
              </a:rPr>
              <a:t>азделы о пуговицах: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b="1" dirty="0" smtClean="0">
                <a:latin typeface="+mn-lt"/>
              </a:rPr>
              <a:t>Стихи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b="1" dirty="0" smtClean="0">
                <a:latin typeface="+mn-lt"/>
              </a:rPr>
              <a:t>Пословицы, поговорки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b="1" dirty="0" smtClean="0">
                <a:latin typeface="+mn-lt"/>
              </a:rPr>
              <a:t>Загадки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b="1" dirty="0" smtClean="0">
                <a:latin typeface="+mn-lt"/>
              </a:rPr>
              <a:t>Народные приметы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b="1" dirty="0" smtClean="0">
                <a:latin typeface="+mn-lt"/>
              </a:rPr>
              <a:t>Наши сказки про пуговицы</a:t>
            </a:r>
          </a:p>
          <a:p>
            <a:r>
              <a:rPr lang="ru-RU" sz="2800" b="1" dirty="0" smtClean="0">
                <a:latin typeface="+mn-lt"/>
              </a:rPr>
              <a:t>(сказки, придуманные семьями </a:t>
            </a:r>
          </a:p>
          <a:p>
            <a:r>
              <a:rPr lang="ru-RU" sz="2800" b="1" dirty="0" smtClean="0">
                <a:latin typeface="+mn-lt"/>
              </a:rPr>
              <a:t>воспитанников )</a:t>
            </a:r>
            <a:endParaRPr lang="ru-RU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532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650" y="1600200"/>
            <a:ext cx="7992814" cy="4277071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ru-RU" sz="2800" b="1" i="1" dirty="0" smtClean="0">
                <a:solidFill>
                  <a:srgbClr val="C00000"/>
                </a:solidFill>
              </a:rPr>
              <a:t>Тип проекта: 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</a:rPr>
              <a:t>И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сследовательский, творческий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2800" b="1" i="1" dirty="0" smtClean="0">
                <a:solidFill>
                  <a:srgbClr val="C00000"/>
                </a:solidFill>
              </a:rPr>
              <a:t>Продолжительность: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 Долгосрочный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2800" b="1" i="1" dirty="0" smtClean="0">
                <a:solidFill>
                  <a:srgbClr val="C00000"/>
                </a:solidFill>
              </a:rPr>
              <a:t>По количеству участников: 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групповой (дети, родители, педагоги)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2800" b="1" i="1" dirty="0" smtClean="0">
                <a:solidFill>
                  <a:srgbClr val="C00000"/>
                </a:solidFill>
              </a:rPr>
              <a:t>Предмет исследования: 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Пуговицы.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2050" name="Picture 2" descr="C:\Users\6\AppData\Local\Temp\Rar$DIa0.925\P_20161121_1332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994831"/>
            <a:ext cx="3073421" cy="27257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465664"/>
            <a:ext cx="68690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CC0099"/>
                </a:solidFill>
                <a:latin typeface="+mj-lt"/>
              </a:rPr>
              <a:t>Характеристика проекта</a:t>
            </a:r>
            <a:endParaRPr lang="ru-RU" sz="4400" b="1" i="1" dirty="0">
              <a:solidFill>
                <a:srgbClr val="CC0099"/>
              </a:solidFill>
              <a:latin typeface="+mj-lt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821" y="1606314"/>
            <a:ext cx="8991179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Висит, скучает пуговка – спокойно ей живётся.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Не замечают пуговку пока не оторвётся…</a:t>
            </a:r>
          </a:p>
          <a:p>
            <a:pPr algn="ctr"/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                                                      Роман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Сеф</a:t>
            </a: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algn="ctr"/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6" name="Picture 2" descr="http://odeon1.ru/images/pugov/nov/R4P001_48_0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2506" b="94989" l="3333" r="94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265197"/>
            <a:ext cx="3687896" cy="359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9862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CC0099"/>
                </a:solidFill>
              </a:rPr>
              <a:t>Первый этап-подготовительный</a:t>
            </a:r>
            <a:endParaRPr lang="ru-RU" sz="3600" b="1" i="1" dirty="0">
              <a:solidFill>
                <a:srgbClr val="CC0099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95201345"/>
              </p:ext>
            </p:extLst>
          </p:nvPr>
        </p:nvGraphicFramePr>
        <p:xfrm>
          <a:off x="467544" y="170080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5304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i="1" dirty="0" smtClean="0">
                <a:solidFill>
                  <a:srgbClr val="CC0099"/>
                </a:solidFill>
              </a:rPr>
              <a:t>Цель проекта :</a:t>
            </a:r>
            <a:endParaRPr lang="ru-RU" b="1" i="1" dirty="0">
              <a:solidFill>
                <a:srgbClr val="CC0099"/>
              </a:solidFill>
            </a:endParaRPr>
          </a:p>
        </p:txBody>
      </p:sp>
      <p:sp>
        <p:nvSpPr>
          <p:cNvPr id="35843" name="Объект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1828800"/>
          </a:xfrm>
        </p:spPr>
        <p:txBody>
          <a:bodyPr/>
          <a:lstStyle/>
          <a:p>
            <a:pPr marL="0" lvl="4" indent="0">
              <a:buNone/>
            </a:pPr>
            <a:endParaRPr lang="ru-RU" altLang="ru-RU" sz="2400" b="1" i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marL="0" lvl="4" indent="0" algn="ctr">
              <a:buNone/>
            </a:pPr>
            <a:r>
              <a:rPr lang="ru-RU" altLang="ru-RU" sz="2800" b="1" i="1" dirty="0" smtClean="0">
                <a:solidFill>
                  <a:schemeClr val="accent1"/>
                </a:solidFill>
                <a:cs typeface="Tahoma" pitchFamily="34" charset="0"/>
              </a:rPr>
              <a:t>Развитие познавательного интереса детей среднего дошкольного возраста к предметному миру.</a:t>
            </a:r>
            <a:endParaRPr lang="ru-RU" altLang="ru-RU" sz="2800" b="1" i="1" dirty="0">
              <a:solidFill>
                <a:schemeClr val="accent1"/>
              </a:solidFill>
              <a:cs typeface="Tahoma" pitchFamily="34" charset="0"/>
            </a:endParaRPr>
          </a:p>
          <a:p>
            <a:pPr marL="0" indent="0">
              <a:buNone/>
            </a:pPr>
            <a:endParaRPr lang="ru-RU" altLang="ru-RU" b="1" i="1" dirty="0" smtClean="0">
              <a:solidFill>
                <a:srgbClr val="002060"/>
              </a:solidFill>
            </a:endParaRPr>
          </a:p>
        </p:txBody>
      </p:sp>
      <p:pic>
        <p:nvPicPr>
          <p:cNvPr id="3078" name="Picture 6" descr="http://secondstreet.ru/uploads/images/00/00/58/2012/06/17/f155a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06027">
            <a:off x="5871825" y="3133380"/>
            <a:ext cx="2545788" cy="19093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bloxa.ru/UserFiles/Image/ENCYCLOPEDIA/pugovic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69262">
            <a:off x="971601" y="3206388"/>
            <a:ext cx="3313873" cy="24854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1.bp.blogspot.com/-X69YhDEEg2Q/U2_KHoB6n9I/AAAAAAAAQcs/2-b1hMdOyJw/s1600/DSC052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13567">
            <a:off x="3677562" y="4609635"/>
            <a:ext cx="2717073" cy="1808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000" b="1" i="1" dirty="0" smtClean="0">
                <a:solidFill>
                  <a:srgbClr val="CC0099"/>
                </a:solidFill>
              </a:rPr>
              <a:t>Задачи:</a:t>
            </a:r>
            <a:endParaRPr lang="ru-RU" sz="4000" b="1" i="1" dirty="0">
              <a:solidFill>
                <a:srgbClr val="CC0099"/>
              </a:solidFill>
            </a:endParaRPr>
          </a:p>
        </p:txBody>
      </p:sp>
      <p:sp>
        <p:nvSpPr>
          <p:cNvPr id="36867" name="Объект 2"/>
          <p:cNvSpPr>
            <a:spLocks noGrp="1"/>
          </p:cNvSpPr>
          <p:nvPr>
            <p:ph idx="1"/>
          </p:nvPr>
        </p:nvSpPr>
        <p:spPr>
          <a:xfrm>
            <a:off x="827584" y="1484784"/>
            <a:ext cx="8064822" cy="50688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altLang="ru-RU" sz="2400" b="1" i="1" dirty="0" smtClean="0">
                <a:solidFill>
                  <a:schemeClr val="tx2"/>
                </a:solidFill>
              </a:rPr>
              <a:t>Познакомить детей с историей пуговицы, её видами , назначением, разнообразием и ролью в жизни человека.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2400" b="1" i="1" dirty="0" smtClean="0">
                <a:solidFill>
                  <a:schemeClr val="tx2"/>
                </a:solidFill>
              </a:rPr>
              <a:t>Развивать связную речь, мышление, творческие способности, общую моторную координацию 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2400" b="1" i="1" dirty="0" smtClean="0">
                <a:solidFill>
                  <a:schemeClr val="tx2"/>
                </a:solidFill>
              </a:rPr>
              <a:t>Развивать воображение детей и родителей, интерес к коллекционированию;  познавательную активность, фантазию, коммуникативные навыки.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2400" b="1" i="1" dirty="0" smtClean="0">
                <a:solidFill>
                  <a:schemeClr val="tx2"/>
                </a:solidFill>
              </a:rPr>
              <a:t>Формировать практические умения в продуктивной деятельности</a:t>
            </a:r>
            <a:r>
              <a:rPr lang="ru-RU" altLang="ru-RU" sz="2400" b="1" i="1" dirty="0">
                <a:solidFill>
                  <a:schemeClr val="tx2"/>
                </a:solidFill>
              </a:rPr>
              <a:t>.</a:t>
            </a:r>
            <a:endParaRPr lang="ru-RU" altLang="ru-RU" sz="2400" b="1" i="1" dirty="0" smtClean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2400" b="1" i="1" dirty="0" smtClean="0">
                <a:solidFill>
                  <a:schemeClr val="tx2"/>
                </a:solidFill>
              </a:rPr>
              <a:t>Воспитывать усидчивость, умение работать в коллективе, прививать бережное отношение к чужому труду и поделкам.</a:t>
            </a:r>
          </a:p>
          <a:p>
            <a:endParaRPr lang="ru-RU" altLang="ru-RU" sz="2000" dirty="0" smtClean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dirty="0" smtClean="0">
                <a:solidFill>
                  <a:srgbClr val="CC0099"/>
                </a:solidFill>
              </a:rPr>
              <a:t>Предполагаемый результат</a:t>
            </a:r>
            <a:endParaRPr lang="ru-RU" sz="4000" b="1" i="1" dirty="0">
              <a:solidFill>
                <a:srgbClr val="CC00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628800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800" b="1" i="1" dirty="0" smtClean="0">
                <a:solidFill>
                  <a:schemeClr val="tx2"/>
                </a:solidFill>
              </a:rPr>
              <a:t>Развитие интереса к обычному предмету – пуговице.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b="1" i="1" dirty="0" smtClean="0">
                <a:solidFill>
                  <a:schemeClr val="tx2"/>
                </a:solidFill>
              </a:rPr>
              <a:t>Развитие общей моторной координации (координация движений обеих рук, зрительно-двигательная координация, мелкая моторика)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b="1" i="1" dirty="0" smtClean="0">
                <a:solidFill>
                  <a:schemeClr val="tx2"/>
                </a:solidFill>
              </a:rPr>
              <a:t>Дети познакомятся с технологией пришивания пуговиц, научатся застегивать и расстегивать их.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b="1" i="1" dirty="0" smtClean="0">
                <a:solidFill>
                  <a:schemeClr val="tx2"/>
                </a:solidFill>
              </a:rPr>
              <a:t>Развитие желания и возможности использовать бросовый материал(пуговицы) в продуктивных видах деятельности.</a:t>
            </a:r>
            <a:endParaRPr lang="ru-RU" sz="28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819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sz="4000" b="1" i="1" dirty="0" smtClean="0">
                <a:solidFill>
                  <a:srgbClr val="CC0099"/>
                </a:solidFill>
                <a:latin typeface="+mn-lt"/>
              </a:rPr>
              <a:t>Второй этап - практический</a:t>
            </a:r>
            <a:endParaRPr lang="ru-RU" sz="4000" b="1" i="1" dirty="0">
              <a:solidFill>
                <a:srgbClr val="CC0099"/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72967987"/>
              </p:ext>
            </p:extLst>
          </p:nvPr>
        </p:nvGraphicFramePr>
        <p:xfrm>
          <a:off x="1043608" y="1628800"/>
          <a:ext cx="741682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38995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C0099"/>
                </a:solidFill>
                <a:latin typeface="+mn-lt"/>
              </a:rPr>
              <a:t>План работы по проекту</a:t>
            </a:r>
            <a:endParaRPr lang="ru-RU" b="1" i="1" dirty="0">
              <a:solidFill>
                <a:srgbClr val="CC0099"/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29983501"/>
              </p:ext>
            </p:extLst>
          </p:nvPr>
        </p:nvGraphicFramePr>
        <p:xfrm>
          <a:off x="899592" y="1484784"/>
          <a:ext cx="756084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49344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уговиц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Пуговица</Template>
  <TotalTime>1051</TotalTime>
  <Words>798</Words>
  <Application>Microsoft Office PowerPoint</Application>
  <PresentationFormat>Экран (4:3)</PresentationFormat>
  <Paragraphs>142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Пуговица</vt:lpstr>
      <vt:lpstr>ВОЛШЕБНАЯ    ПУГОВИЦА</vt:lpstr>
      <vt:lpstr>Актуальность</vt:lpstr>
      <vt:lpstr>Слайд 3</vt:lpstr>
      <vt:lpstr>Первый этап-подготовительный</vt:lpstr>
      <vt:lpstr>Цель проекта :</vt:lpstr>
      <vt:lpstr>Задачи:</vt:lpstr>
      <vt:lpstr>Предполагаемый результат</vt:lpstr>
      <vt:lpstr>Второй этап - практический</vt:lpstr>
      <vt:lpstr>План работы по проекту</vt:lpstr>
      <vt:lpstr>План работы по проекту</vt:lpstr>
      <vt:lpstr>План работы по проекту</vt:lpstr>
      <vt:lpstr>Работа с родителями </vt:lpstr>
      <vt:lpstr>Третий этап-основной</vt:lpstr>
      <vt:lpstr>Четвертый этап - итоговый </vt:lpstr>
      <vt:lpstr>Фотоотчёт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>WORKGROUP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UserXP</dc:creator>
  <cp:lastModifiedBy>user</cp:lastModifiedBy>
  <cp:revision>69</cp:revision>
  <dcterms:created xsi:type="dcterms:W3CDTF">2011-02-09T18:44:13Z</dcterms:created>
  <dcterms:modified xsi:type="dcterms:W3CDTF">2021-11-20T03:11:29Z</dcterms:modified>
</cp:coreProperties>
</file>