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3\Desktop\pejzazh-risunki-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3672408"/>
          </a:xfrm>
        </p:spPr>
        <p:txBody>
          <a:bodyPr>
            <a:normAutofit fontScale="90000"/>
          </a:bodyPr>
          <a:lstStyle/>
          <a:p>
            <a:r>
              <a:rPr lang="ru-RU" sz="5300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технологии в образовательном процессе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01208"/>
            <a:ext cx="4896544" cy="1368152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l" fontAlgn="base">
              <a:spcAft>
                <a:spcPct val="0"/>
              </a:spcAft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Мазаева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№19 «Рябинка»</a:t>
            </a:r>
          </a:p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Рубцовск</a:t>
            </a:r>
            <a:endParaRPr lang="ru-RU" dirty="0"/>
          </a:p>
        </p:txBody>
      </p:sp>
      <p:sp>
        <p:nvSpPr>
          <p:cNvPr id="1026" name="AutoShape 2" descr="C:\Users\notebook3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умывание прохладной водой</a:t>
            </a:r>
            <a:endParaRPr lang="ru-RU" dirty="0"/>
          </a:p>
        </p:txBody>
      </p:sp>
      <p:pic>
        <p:nvPicPr>
          <p:cNvPr id="4098" name="Picture 2" descr="C:\Users\notebook3\Desktop\фото 4 группа оксана\фото 2016 год\DSC046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953238" cy="3024336"/>
          </a:xfrm>
          <a:prstGeom prst="rect">
            <a:avLst/>
          </a:prstGeom>
          <a:noFill/>
        </p:spPr>
      </p:pic>
      <p:pic>
        <p:nvPicPr>
          <p:cNvPr id="4099" name="Picture 3" descr="C:\Users\notebook3\Desktop\фото 4 группа оксана\фото 2016 год\DSC04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2376264" cy="2304256"/>
          </a:xfrm>
          <a:prstGeom prst="rect">
            <a:avLst/>
          </a:prstGeom>
          <a:noFill/>
        </p:spPr>
      </p:pic>
      <p:pic>
        <p:nvPicPr>
          <p:cNvPr id="4100" name="Picture 4" descr="C:\Users\notebook3\Desktop\фото 4 группа оксана\фото 2016 год\DSC04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861048"/>
            <a:ext cx="2664296" cy="217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/>
          </a:p>
        </p:txBody>
      </p:sp>
      <p:pic>
        <p:nvPicPr>
          <p:cNvPr id="2050" name="Picture 2" descr="C:\Users\notebook3\Desktop\P_20190130_092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7"/>
            <a:ext cx="4038600" cy="2868576"/>
          </a:xfrm>
          <a:prstGeom prst="rect">
            <a:avLst/>
          </a:prstGeom>
          <a:noFill/>
        </p:spPr>
      </p:pic>
      <p:pic>
        <p:nvPicPr>
          <p:cNvPr id="2051" name="Picture 3" descr="C:\Users\notebook3\Desktop\фото 4 группа оксана\оксана\ФОТО ОКСАНА\P108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2856"/>
            <a:ext cx="4038600" cy="2868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Пескотерапия</a:t>
            </a:r>
            <a:r>
              <a:rPr lang="ru-RU" dirty="0" smtClean="0"/>
              <a:t> и </a:t>
            </a:r>
            <a:r>
              <a:rPr lang="ru-RU" dirty="0" err="1" smtClean="0"/>
              <a:t>сказкатерапия</a:t>
            </a:r>
            <a:endParaRPr lang="ru-RU" dirty="0"/>
          </a:p>
        </p:txBody>
      </p:sp>
      <p:pic>
        <p:nvPicPr>
          <p:cNvPr id="3074" name="Picture 2" descr="C:\Users\notebook3\Desktop\фото 4 группа оксана\P1060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600400" cy="4248472"/>
          </a:xfrm>
          <a:prstGeom prst="rect">
            <a:avLst/>
          </a:prstGeom>
          <a:noFill/>
        </p:spPr>
      </p:pic>
      <p:pic>
        <p:nvPicPr>
          <p:cNvPr id="3075" name="Picture 3" descr="C:\Users\notebook3\Desktop\фото 4 группа оксана\P1060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5283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7499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448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i="1" dirty="0" smtClean="0">
                <a:latin typeface="Times New Roman" pitchFamily="18" charset="0"/>
              </a:rPr>
              <a:t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</a:t>
            </a:r>
          </a:p>
          <a:p>
            <a:pPr lvl="1" algn="ctr"/>
            <a:endParaRPr lang="ru-RU" sz="3600" i="1" dirty="0" smtClean="0">
              <a:latin typeface="Times New Roman" pitchFamily="18" charset="0"/>
            </a:endParaRPr>
          </a:p>
          <a:p>
            <a:pPr lvl="1" algn="r"/>
            <a:r>
              <a:rPr lang="ru-RU" sz="3600" i="1" dirty="0" err="1" smtClean="0">
                <a:latin typeface="Times New Roman" pitchFamily="18" charset="0"/>
              </a:rPr>
              <a:t>Януш</a:t>
            </a:r>
            <a:r>
              <a:rPr lang="ru-RU" sz="3600" i="1" dirty="0" smtClean="0">
                <a:latin typeface="Times New Roman" pitchFamily="18" charset="0"/>
              </a:rPr>
              <a:t> Корчак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Здоровьесберегающая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технология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49512"/>
            <a:ext cx="792088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и задачи </a:t>
            </a:r>
            <a:r>
              <a:rPr lang="ru-RU" sz="2000" b="1" dirty="0" err="1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здоровьесберегающих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технологий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обеспечить высокий реальный уровень здоровья детей;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сформировать у детей осознанное отношение ребенка к здоровью и жизни человека;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создать условия для сохранения здоровья детей;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сформировать необходимые знания, умения и навыки здорового образа жизни, научить использовать полученные знания в повседневной жизни;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поддержать </a:t>
            </a:r>
            <a:r>
              <a:rPr lang="ru-RU" sz="2000" dirty="0" err="1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здоровьесберегающую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компетенцию дошкольника, позволяющую ему самостоятельно и эффективно решать задачи здорового образа жизни и безопасного поведения.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технологиям относятся: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утренняя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гимнастика для глаз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воздушные процедуры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пальчиковая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-дыхательная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гимнастика пробуждения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подвижные игры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ходьба по массажным дорожкам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закаливание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артикуляционная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 в нашей группе начинается с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создать у детей хорошее настроение, поднять мышечный тонус.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 разные виды гимнастики: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игровую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сюжетную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ритмическую.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otebook3\Desktop\P_20190130_092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038600" cy="4176463"/>
          </a:xfrm>
          <a:prstGeom prst="rect">
            <a:avLst/>
          </a:prstGeom>
          <a:noFill/>
        </p:spPr>
      </p:pic>
      <p:pic>
        <p:nvPicPr>
          <p:cNvPr id="1027" name="Picture 3" descr="C:\Users\notebook3\Desktop\P_20190130_093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3211141" cy="420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notebook3\Desktop\P_20190130_093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0200"/>
            <a:ext cx="3528392" cy="4525963"/>
          </a:xfrm>
          <a:prstGeom prst="rect">
            <a:avLst/>
          </a:prstGeom>
          <a:noFill/>
        </p:spPr>
      </p:pic>
      <p:pic>
        <p:nvPicPr>
          <p:cNvPr id="3074" name="Picture 2" descr="C:\Users\notebook3\Desktop\P_20190130_093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00200"/>
            <a:ext cx="3528392" cy="449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проводим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гимнастику после 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otebook3\Desktop\P_20190129_151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551220" cy="3733875"/>
          </a:xfrm>
          <a:prstGeom prst="rect">
            <a:avLst/>
          </a:prstGeom>
          <a:noFill/>
        </p:spPr>
      </p:pic>
      <p:pic>
        <p:nvPicPr>
          <p:cNvPr id="4099" name="Picture 3" descr="C:\Users\notebook3\Desktop\P_20190129_151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2808312" cy="3528392"/>
          </a:xfrm>
          <a:prstGeom prst="rect">
            <a:avLst/>
          </a:prstGeom>
          <a:noFill/>
        </p:spPr>
      </p:pic>
      <p:pic>
        <p:nvPicPr>
          <p:cNvPr id="4100" name="Picture 4" descr="C:\Users\notebook3\Desktop\P_20190129_151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73624"/>
            <a:ext cx="264160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1825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: поднять мышечный тонус детей, настроение. Комплекс гимнастики после сна не должен дублировать утреннюю гимнастику. Гимнастику после сна мы проводим в постели и заканчиваем упражнениями на дыхание. Такая гимнастика носит игровой характер. Также после сна мы проводим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Затем переходим к прохождению по массажной дорожке и закаливающим процедурам (умывание прохладной водой).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otebook3\Desktop\P_20190129_151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890" y="2708920"/>
            <a:ext cx="2551220" cy="3417243"/>
          </a:xfrm>
          <a:prstGeom prst="rect">
            <a:avLst/>
          </a:prstGeom>
          <a:noFill/>
        </p:spPr>
      </p:pic>
      <p:pic>
        <p:nvPicPr>
          <p:cNvPr id="1026" name="Picture 2" descr="C:\Users\notebook3\Desktop\P_20190129_151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25512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Здоровьесберегающие технологии в образовательном процессе ДОУ </vt:lpstr>
      <vt:lpstr>Слайд 2</vt:lpstr>
      <vt:lpstr>Здоровьесберегающая технология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vt:lpstr>
      <vt:lpstr>Слайд 4</vt:lpstr>
      <vt:lpstr>Слайд 5</vt:lpstr>
      <vt:lpstr>Утро в нашей группе начинается с утренней гимнастики. Цель: создать у детей хорошее настроение, поднять мышечный тонус. Используем разные виды гимнастики: - игровую - сюжетную - ритмическую. </vt:lpstr>
      <vt:lpstr>Слайд 7</vt:lpstr>
      <vt:lpstr>Ежедневно проводим гимнастику после сна. </vt:lpstr>
      <vt:lpstr>Цель : поднять мышечный тонус детей, настроение. Комплекс гимнастики после сна не должен дублировать утреннюю гимнастику. Гимнастику после сна мы проводим в постели и заканчиваем упражнениями на дыхание. Такая гимнастика носит игровой характер. Также после сна мы проводим самомассаж. Затем переходим к прохождению по массажной дорожке и закаливающим процедурам (умывание прохладной водой). </vt:lpstr>
      <vt:lpstr>умывание прохладной водой</vt:lpstr>
      <vt:lpstr>Подвижные игры</vt:lpstr>
      <vt:lpstr>Пескотерапия и сказкатерапия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в образовательном процессе ДОУ </dc:title>
  <dc:creator>notebook3</dc:creator>
  <cp:lastModifiedBy>User</cp:lastModifiedBy>
  <cp:revision>30</cp:revision>
  <dcterms:created xsi:type="dcterms:W3CDTF">2019-02-19T13:42:12Z</dcterms:created>
  <dcterms:modified xsi:type="dcterms:W3CDTF">2021-09-29T02:53:21Z</dcterms:modified>
</cp:coreProperties>
</file>