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71" r:id="rId15"/>
    <p:sldId id="273" r:id="rId16"/>
    <p:sldId id="274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  <a:srgbClr val="FF6699"/>
    <a:srgbClr val="0033CC"/>
    <a:srgbClr val="FF99CC"/>
    <a:srgbClr val="FF99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atherineasquithgallery.com/uploads/posts/2021-02/1612747892_3-p-fon-dlya-prezentatsii-sinii-golu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571480"/>
            <a:ext cx="8572560" cy="31085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4000" b="1" cap="none" spc="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технологии </a:t>
            </a:r>
          </a:p>
          <a:p>
            <a:pPr algn="ctr"/>
            <a:endParaRPr lang="ru-RU" sz="4000" b="1" dirty="0" smtClean="0">
              <a:ln w="11430">
                <a:noFill/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none" spc="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работе с детьми </a:t>
            </a:r>
          </a:p>
          <a:p>
            <a:pPr algn="ctr"/>
            <a:r>
              <a:rPr lang="ru-RU" sz="4000" b="1" cap="none" spc="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  <a: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cap="none" spc="0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4429132"/>
            <a:ext cx="363988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Инструктор по </a:t>
            </a:r>
            <a:r>
              <a:rPr lang="ru-RU" sz="2800" b="1" cap="none" spc="0" dirty="0" err="1" smtClean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фк</a:t>
            </a:r>
            <a:r>
              <a:rPr lang="ru-RU" sz="2800" b="1" cap="none" spc="0" dirty="0" smtClean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cap="none" spc="0" dirty="0" smtClean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spc="0" dirty="0" err="1" smtClean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Загурская</a:t>
            </a:r>
            <a:r>
              <a:rPr lang="ru-RU" sz="2800" b="1" cap="none" spc="0" dirty="0" smtClean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К.В.</a:t>
            </a:r>
            <a:endParaRPr lang="ru-RU" sz="2800" b="1" cap="none" spc="0" dirty="0">
              <a:ln w="3175">
                <a:solidFill>
                  <a:schemeClr val="tx1"/>
                </a:solidFill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2747892_3-p-fon-dlya-prezentatsii-sinii-golu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714488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Формы организации </a:t>
            </a:r>
          </a:p>
          <a:p>
            <a:pPr algn="ctr">
              <a:buFontTx/>
              <a:buNone/>
            </a:pPr>
            <a:r>
              <a:rPr lang="ru-RU" altLang="ru-RU" sz="4800" b="1" dirty="0" err="1" smtClean="0">
                <a:solidFill>
                  <a:srgbClr val="002060"/>
                </a:solidFill>
                <a:latin typeface="Comic Sans MS" pitchFamily="66" charset="0"/>
              </a:rPr>
              <a:t>здоровьесберегающей</a:t>
            </a:r>
            <a:r>
              <a:rPr lang="ru-RU" alt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 работы</a:t>
            </a:r>
            <a:endParaRPr lang="ru-RU" alt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atherineasquithgallery.com/uploads/posts/2021-02/1612747892_3-p-fon-dlya-prezentatsii-sinii-golu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428604"/>
            <a:ext cx="65870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i2.wp.com/melkie.net/wp-content/uploads/2018/10/post_5bbc6f1e67c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3179708" cy="2384781"/>
          </a:xfrm>
          <a:prstGeom prst="rect">
            <a:avLst/>
          </a:prstGeom>
          <a:noFill/>
        </p:spPr>
      </p:pic>
      <p:pic>
        <p:nvPicPr>
          <p:cNvPr id="13316" name="Picture 4" descr="https://www.maam.ru/upload/blogs/detsad-1648189-1571811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00174"/>
            <a:ext cx="3321867" cy="2357454"/>
          </a:xfrm>
          <a:prstGeom prst="rect">
            <a:avLst/>
          </a:prstGeom>
          <a:noFill/>
        </p:spPr>
      </p:pic>
      <p:pic>
        <p:nvPicPr>
          <p:cNvPr id="13318" name="Picture 6" descr="https://2.bp.blogspot.com/-YTcJV9YL6-I/Vyn-iFg491I/AAAAAAAAKdE/zmJ1BLRp1dcz_U-wqxg68asza1iqlmfJgCLcB/s1600/IMG_20160420_0934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357694"/>
            <a:ext cx="3333774" cy="2214578"/>
          </a:xfrm>
          <a:prstGeom prst="rect">
            <a:avLst/>
          </a:prstGeom>
          <a:noFill/>
        </p:spPr>
      </p:pic>
      <p:pic>
        <p:nvPicPr>
          <p:cNvPr id="13320" name="Picture 8" descr="https://pandia.ru/text/82/483/images/img2_2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286256"/>
            <a:ext cx="3286148" cy="233326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catherineasquithgallery.com/uploads/posts/2021-02/1612747892_3-p-fon-dlya-prezentatsii-sinii-golu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428604"/>
            <a:ext cx="7606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  <a:endParaRPr lang="ru-RU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melkie.net/wp-content/uploads/2018/06/deti-idut-po-dorozhke-iz-mat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3536180" cy="2357454"/>
          </a:xfrm>
          <a:prstGeom prst="rect">
            <a:avLst/>
          </a:prstGeom>
          <a:noFill/>
        </p:spPr>
      </p:pic>
      <p:pic>
        <p:nvPicPr>
          <p:cNvPr id="12292" name="Picture 4" descr="https://cdo.smolgu.ru/pluginfile.php/249749/course/overviewfiles/s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857364"/>
            <a:ext cx="3598861" cy="2428892"/>
          </a:xfrm>
          <a:prstGeom prst="rect">
            <a:avLst/>
          </a:prstGeom>
          <a:noFill/>
        </p:spPr>
      </p:pic>
      <p:pic>
        <p:nvPicPr>
          <p:cNvPr id="14" name="Picture 6" descr="http://48dou.ru/wp-content/uploads/2018/05/IMG_3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000504"/>
            <a:ext cx="3571900" cy="238126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atherineasquithgallery.com/uploads/posts/2021-02/1612747892_3-p-fon-dlya-prezentatsii-sinii-golu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  <a:endParaRPr lang="ru-RU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psinshoko.ru/800/600/https/melkie.net/wp-content/uploads/2018/07/troe-detey-v-shapochkah-kozlyat-stroyat-domiki-iz-kubikov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571744"/>
            <a:ext cx="3271768" cy="2214578"/>
          </a:xfrm>
          <a:prstGeom prst="rect">
            <a:avLst/>
          </a:prstGeom>
          <a:noFill/>
        </p:spPr>
      </p:pic>
      <p:pic>
        <p:nvPicPr>
          <p:cNvPr id="11268" name="Picture 4" descr="http://frozenkingdom.ru/moikart/2018/01/konstruirovanie-v-zhizni-detey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142984"/>
            <a:ext cx="3286147" cy="2196718"/>
          </a:xfrm>
          <a:prstGeom prst="rect">
            <a:avLst/>
          </a:prstGeom>
          <a:noFill/>
        </p:spPr>
      </p:pic>
      <p:pic>
        <p:nvPicPr>
          <p:cNvPr id="11270" name="Picture 6" descr="https://melkie.net/wp-content/uploads/2018/05/deti-pokazyvayut-igrushke-neznayke-opyt-s-vodoy-i-krask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929066"/>
            <a:ext cx="3409667" cy="23367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catherineasquithgallery.com/uploads/posts/2021-02/1612747892_3-p-fon-dlya-prezentatsii-sinii-golu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88640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Подвижные,</a:t>
            </a:r>
            <a:b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спортивные игры</a:t>
            </a:r>
            <a:endParaRPr lang="ru-RU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melkie.net/wp-content/uploads/2018/03/sportivnyy-festiv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2692387" cy="1785950"/>
          </a:xfrm>
          <a:prstGeom prst="rect">
            <a:avLst/>
          </a:prstGeom>
          <a:noFill/>
        </p:spPr>
      </p:pic>
      <p:pic>
        <p:nvPicPr>
          <p:cNvPr id="9220" name="Picture 4" descr="https://avatars.mds.yandex.net/i?id=68f956c64158192a85a37d56b7c4e14d-3540759-images-thumbs&amp;ref=rim&amp;n=33&amp;w=151&amp;h=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214818"/>
            <a:ext cx="2571768" cy="1857388"/>
          </a:xfrm>
          <a:prstGeom prst="rect">
            <a:avLst/>
          </a:prstGeom>
          <a:noFill/>
        </p:spPr>
      </p:pic>
      <p:pic>
        <p:nvPicPr>
          <p:cNvPr id="9222" name="Picture 6" descr="https://avatars.mds.yandex.net/i?id=3ac2b8ea00ffa066b80d252d5c08c024-4893557-images-thumbs&amp;ref=rim&amp;n=33&amp;w=250&amp;h=1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071678"/>
            <a:ext cx="2637711" cy="1714512"/>
          </a:xfrm>
          <a:prstGeom prst="rect">
            <a:avLst/>
          </a:prstGeom>
          <a:noFill/>
        </p:spPr>
      </p:pic>
      <p:pic>
        <p:nvPicPr>
          <p:cNvPr id="9224" name="Picture 8" descr="https://psinshoko.ru/800/600/https/vospitanie.guru/wp-content/uploads/2019/04/1-Glavna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214818"/>
            <a:ext cx="2428892" cy="1794420"/>
          </a:xfrm>
          <a:prstGeom prst="rect">
            <a:avLst/>
          </a:prstGeom>
          <a:noFill/>
        </p:spPr>
      </p:pic>
      <p:pic>
        <p:nvPicPr>
          <p:cNvPr id="9226" name="Picture 10" descr="http://sad3.pruzhany.by/wp-content/uploads/2015/04/1504201560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2071678"/>
            <a:ext cx="2717793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atherineasquithgallery.com/uploads/posts/2021-02/1612747892_3-p-fon-dlya-prezentatsii-sinii-golu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88640"/>
            <a:ext cx="70663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Бодрящая гимнастика</a:t>
            </a:r>
            <a:b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endParaRPr lang="ru-RU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 descr="https://ds04.infourok.ru/uploads/ex/0d2b/0005d98a-12d7552a/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7572428" cy="492922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2747892_3-p-fon-dlya-prezentatsii-sinii-golu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Пальчиковая гимнастика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4928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Дыхательная гимнастика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Гимнастика </a:t>
            </a:r>
            <a:b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для глаз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C:\Documents and Settings\User\Рабочий стол\ГРУППЫ\фото\физкультура\IMG_12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214554"/>
            <a:ext cx="3214710" cy="2320756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ГРУППЫ\фото\физкультура\IMG_12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142852"/>
            <a:ext cx="2952328" cy="2214120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ГРУППЫ\фото\физкультура\IMG_12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4244040"/>
            <a:ext cx="3024336" cy="22681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2747892_3-p-fon-dlya-prezentatsii-sinii-golu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214290"/>
            <a:ext cx="71319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 музыкального </a:t>
            </a:r>
            <a:b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воздействия, </a:t>
            </a:r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релаксация</a:t>
            </a:r>
            <a:endParaRPr lang="ru-RU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User\Рабочий стол\ГРУППЫ\фото\итоговое физра 2015\IMG_61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68727" y="3357562"/>
            <a:ext cx="4214183" cy="316045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857364"/>
            <a:ext cx="428652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2747892_3-p-fon-dlya-prezentatsii-sinii-golu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285728"/>
            <a:ext cx="55079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Documents and Settings\User\Рабочий стол\ГРУППЫ\фото\А ну-ка, мама\Изображение 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657904"/>
            <a:ext cx="3429024" cy="2571620"/>
          </a:xfrm>
          <a:prstGeom prst="rect">
            <a:avLst/>
          </a:prstGeom>
          <a:noFill/>
        </p:spPr>
      </p:pic>
      <p:pic>
        <p:nvPicPr>
          <p:cNvPr id="15364" name="Picture 4" descr="C:\Documents and Settings\User\Рабочий стол\ГРУППЫ\фото\А ну-ка, мама\Изображение 0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1285860"/>
            <a:ext cx="3398066" cy="2163090"/>
          </a:xfrm>
          <a:prstGeom prst="rect">
            <a:avLst/>
          </a:prstGeom>
          <a:noFill/>
        </p:spPr>
      </p:pic>
      <p:pic>
        <p:nvPicPr>
          <p:cNvPr id="15362" name="Picture 2" descr="C:\Documents and Settings\User\Рабочий стол\физкультура\23 февраля тополёк\IMG_34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643314"/>
            <a:ext cx="3429024" cy="249691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2747892_3-p-fon-dlya-prezentatsii-sinii-golu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714356"/>
            <a:ext cx="1645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Вывод</a:t>
            </a:r>
            <a:endParaRPr lang="ru-RU" sz="32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928802"/>
            <a:ext cx="6715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Использование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 в дошкольном учреждении имеет огромное значение в процессе оптимизации двигательной активности, способствует разностороннему развитию, укреплению здоровья детей и овладению навыками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самооздоровления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Поэтому в ДОУ необходим поиск, изучение и внедрение эффективных технологий и методик оздоровления.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atherineasquithgallery.com/uploads/posts/2021-02/1612747892_3-p-fon-dlya-prezentatsii-sinii-golu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3571876"/>
            <a:ext cx="62150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ct val="50000"/>
              </a:spcBef>
            </a:pP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технология </a:t>
            </a:r>
            <a:b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785794"/>
            <a:ext cx="67151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457200" algn="just"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Забота о здоровье —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</a:p>
          <a:p>
            <a:pPr lvl="1" indent="457200" algn="just"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В. А. Сухомлинский</a:t>
            </a:r>
          </a:p>
        </p:txBody>
      </p:sp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2747892_3-p-fon-dlya-prezentatsii-sinii-golu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01056" cy="1143000"/>
          </a:xfrm>
        </p:spPr>
        <p:txBody>
          <a:bodyPr>
            <a:noAutofit/>
          </a:bodyPr>
          <a:lstStyle/>
          <a:p>
            <a:pPr indent="457200" algn="just"/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 – обеспечить дошкольнику возможность сохранения здоровья, сформировать у него необходимые знания, умения и навыки  по здоровому образу жизни, научить использовать полученные знания в повседневной жизни.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428868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здоровья детей и повышение  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двигательной активности и умственной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работоспособности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положительного эмоционального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настроя и снятие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напряжения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адекватных условий для развития,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обучения, оздоровления детей</a:t>
            </a:r>
          </a:p>
        </p:txBody>
      </p:sp>
    </p:spTree>
  </p:cSld>
  <p:clrMapOvr>
    <a:masterClrMapping/>
  </p:clrMapOvr>
  <p:transition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therineasquithgallery.com/uploads/posts/2021-02/1612747892_3-p-fon-dlya-prezentatsii-sinii-golu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технологий в ДОУ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785926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99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Медико-профuлактические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Физкультурно-оздоровительные; </a:t>
            </a:r>
          </a:p>
          <a:p>
            <a:pPr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 обеспечения социально-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психологического благополучия ребенка; </a:t>
            </a:r>
          </a:p>
          <a:p>
            <a:pPr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здоровьеобогащения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педагогов дошкольного образования; </a:t>
            </a:r>
          </a:p>
          <a:p>
            <a:pPr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образовательные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технологии в детском саду; </a:t>
            </a:r>
          </a:p>
          <a:p>
            <a:pPr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валеологического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просвещения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родителей.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2747892_3-p-fon-dlya-prezentatsii-sinii-golu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500042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Медико-профuлактические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142984"/>
            <a:ext cx="83924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        В дошкольном образовании технологии, обеспечивающие сохранение и приумножение здоровья детей под руководством медицинского персонала ДОУ в соответствии с медицинскими требованиями и нормами, с использованием медицинских средств. К ним относятся следующие технологии: </a:t>
            </a:r>
          </a:p>
          <a:p>
            <a:endParaRPr lang="ru-RU" sz="20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Организация мониторинга здоровья дошкольников и </a:t>
            </a:r>
            <a:b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    разработка рекомендаций по оптимизации детского здоровья;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Организация и контроль питания детей раннего и дошкольного </a:t>
            </a:r>
            <a:b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    возраста, физического развития дошкольников, закаливания;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Организация профилактических мероприятий в детском саду;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 Организация контроля и помощь в обеспечении требований </a:t>
            </a:r>
            <a:b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   </a:t>
            </a:r>
            <a:r>
              <a:rPr lang="ru-RU" sz="2000" b="1" dirty="0" err="1" smtClean="0">
                <a:solidFill>
                  <a:srgbClr val="002060"/>
                </a:solidFill>
                <a:latin typeface="Constantia" pitchFamily="18" charset="0"/>
              </a:rPr>
              <a:t>СанПиНов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Организация </a:t>
            </a:r>
            <a:r>
              <a:rPr lang="ru-RU" sz="2000" b="1" dirty="0" err="1" smtClean="0">
                <a:solidFill>
                  <a:srgbClr val="002060"/>
                </a:solidFill>
                <a:latin typeface="Constantia" pitchFamily="18" charset="0"/>
              </a:rPr>
              <a:t>здоровьесберегающей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среды в ДОУ.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2747892_3-p-fon-dlya-prezentatsii-sinii-golu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692696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дошкольном образовании –технологии, направленные на физическое развитие и укрепление здоровья ребенка: развитие физических качеств, двигательной активности и становление физической культуры дошкольников, закаливание, дыхательная гимнастика, массаж 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профилактика плоскостопия и формирование правильной осанки, оздоровительные процедуры на тренажерах, воспитание привычки к повседневной физической активности и заботе о здоровье и др. Реализация этих технологий, как правило, осуществляется специалистами по физическому воспитанию и воспитателями ДОУ в условиях специально организованных форм оздоровительной работы. Отдельные приемы этих технологий широко используются педагогами дошкольного образования в разных формах организации педагогического процесса: на занятиях и прогулках, в режимные моменты и в свободной деятельности детей, в ходе педагогического взаимодействия взрослого с ребенком и др.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2747892_3-p-fon-dlya-prezentatsii-sinii-golu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3040" y="21429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социально-психологического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благополучия ребёнка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357298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Технологии, обеспечивающие психическое и социальное здоровье ребёнка-дошкольника. Основная задача этих технологий обеспечение эмоциональной комфортности и позитивного психологического самочувствия ребёнка в процессе общения со сверстниками и взрослыми в детском саду и семье, обеспечение социально-эмоционального благополучия дошкольника. Реализацией данных технологий занимается психолог посредством специально организованных встреч с детьми, а также воспитатель и специалисты дошкольного образования в текущем педагогическом процессе ДОУ. К этому виду технологий можно отнести технологии психологического и психолого-педагогического сопровождения развития ребёнка в педагогическом процессе ДОУ.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2747892_3-p-fon-dlya-prezentatsii-sinii-golu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21429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образовательные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28586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 детском саду – это прежде всего технологии воспитания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культуры или культуры здоровья дошкольников. В дошкольной педагогике к наиболее значимым видам технологий относятся технологии личностно-ориентированного воспитания и обучения дошкольников. Ведущий принцип таких технологий – учёт личностных особенностей ребёнка, индивидуальной логики его развития, учёт детских интересов и предпочтений в содержании и видах деятельности в ходе воспитания и обучения. Построение педагогического процесса с ориентацией на личность ребёнка закономерным образом содействует его благополучному существованию, а значит здоровью.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2747892_3-p-fon-dlya-prezentatsii-sinii-golubo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валеологического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просвещения родителей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857364"/>
            <a:ext cx="79615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-это технологии, направленные на обеспечение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образованности родителей воспитанников ДОУ, обретение ими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компетентности.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Валеологическое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родителей надо рассматривать как непрерывный процесс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валеологического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просвещения всех членов семьи.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487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            Цель здоровьесберегающих технологий – обеспечить дошкольнику возможность сохранения здоровья, сформировать у него необходимые знания, умения и навыки  по здоровому образу жизни, научить использовать полученные знания в повседневной жизни.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171</cp:revision>
  <dcterms:modified xsi:type="dcterms:W3CDTF">2021-12-07T06:41:31Z</dcterms:modified>
</cp:coreProperties>
</file>