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0" r:id="rId2"/>
    <p:sldId id="261" r:id="rId3"/>
    <p:sldId id="265" r:id="rId4"/>
    <p:sldId id="264" r:id="rId5"/>
    <p:sldId id="268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4" r:id="rId21"/>
    <p:sldId id="28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C2913-EEE9-4234-9699-1830B6895EA9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F8A71-DBB7-452C-B634-0876BBF90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yabinka.detskiysad19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786050" y="285728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500307"/>
            <a:ext cx="7358114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Картотека игр по развитию речи</a:t>
            </a: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Логопедическая группа</a:t>
            </a: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(Старший дошкольный возраст)</a:t>
            </a:r>
          </a:p>
          <a:p>
            <a:pPr>
              <a:lnSpc>
                <a:spcPct val="90000"/>
              </a:lnSpc>
            </a:pPr>
            <a:endParaRPr lang="ru-RU" i="1" dirty="0" smtClean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>
              <a:lnSpc>
                <a:spcPct val="90000"/>
              </a:lnSpc>
            </a:pPr>
            <a:endParaRPr lang="ru-RU" i="1" dirty="0" smtClean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>
              <a:lnSpc>
                <a:spcPct val="90000"/>
              </a:lnSpc>
            </a:pPr>
            <a:endParaRPr lang="ru-RU" i="1" dirty="0" smtClean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                                                       Подготовила воспитатель:</a:t>
            </a:r>
          </a:p>
          <a:p>
            <a:pPr algn="just"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                                               Левченко Светлана Анатольевна</a:t>
            </a:r>
          </a:p>
          <a:p>
            <a:pPr>
              <a:lnSpc>
                <a:spcPct val="90000"/>
              </a:lnSpc>
            </a:pPr>
            <a:endParaRPr lang="ru-RU" sz="2000" b="1" i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000" b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14546" y="357166"/>
            <a:ext cx="50720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«Детский сад комбинированного вида № 19 «Рябинка»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658204, г. Рубцовск, ул.Комсомольская, 65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тел.: (38557) 7-59-69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-mail: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ryabinka.detskiysad19@mail.ru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2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500042"/>
            <a:ext cx="52864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«Кто может совершать эти действия?»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1643050"/>
            <a:ext cx="61436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активизация глагольного словаря детей, развитие воображения, памяти, ловкости.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педагог, бросая мяч ребёнку, называет глагол, а ребёнок, возвращая мяч, называет существительное, подходящее к названному глаголу.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педагог:- Дети: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Идёт - человек, животное, поезд, пароход, дождь…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Бежит - ручей, время, животное, человек, дорога…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Летит - птица, бабочка, стрекоза, муха, жук, самолёт…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Плывёт - рыба, кит, дельфин, лодка, корабль, человек…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flipH="1">
            <a:off x="2857486" y="642918"/>
            <a:ext cx="41434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«Из чего что сделано»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1857364"/>
            <a:ext cx="578647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закрепление в речи детей употребления относительных прилагательных и способов их образования.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педагог, бросая мяч ребёнку, говорит: «Сапоги из кожи», а ребёнок, возвращая мяч, отвечает: «Кожаные».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педагог: - Дети: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Рукавички из меха - меховые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Таз из меди- медный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Ваза из хрусталя - хрустальная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Рукавички из шерсти - шерстяные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142984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«Разложи по полочкам»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2551837"/>
            <a:ext cx="58579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ориентировка в пространстве.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персонаж Федора просит ребят помочь ей: кастрюли и сковороды поставить на нижнюю полку, тарелки, ложки, ножи  вилки – на полку повыше, а блюдца и кувшины на самую верхнюю полку.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14612" y="1071546"/>
            <a:ext cx="535785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«Какой овощ?»                          «</a:t>
            </a:r>
            <a:r>
              <a:rPr lang="ru-RU" sz="2000" dirty="0" smtClean="0">
                <a:solidFill>
                  <a:srgbClr val="FF3399"/>
                </a:solidFill>
              </a:rPr>
              <a:t/>
            </a:r>
            <a:br>
              <a:rPr lang="ru-RU" sz="2000" dirty="0" smtClean="0">
                <a:solidFill>
                  <a:srgbClr val="FF3399"/>
                </a:solidFill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551837"/>
            <a:ext cx="52149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развитие тактильного, зрительного и обонятельного анализаторов.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 нарезает овощи, дети их нюхают и пробуют на вкус. Педагог даёт образец: «Помидор сладкий, а чеснок острый, «Свёкла сладкая, а лук горький».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1500174"/>
            <a:ext cx="2143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357298"/>
            <a:ext cx="47863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«Что бывает осенью?»</a:t>
            </a:r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1997839"/>
            <a:ext cx="51435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учить временам года, их последовательности и  основным признакам.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на столе лежат вперемешку картинки с изображением различных сезонных явлений (идёт снег, цветущий луг, осенний лес, люди в плащах и с зонтами и т.д.). Ребёнок выбирает картинки, где изображены только осенние явления и называет их.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57422" y="357167"/>
            <a:ext cx="49292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«Лови да бросай – цвета называй»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1500174"/>
            <a:ext cx="62865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Aft>
                <a:spcPts val="0"/>
              </a:spcAft>
              <a:buFont typeface="Wingdings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подбор существительных к прилагательному, обозначающему цвет. Закрепление названий основных цветов, развитие воображения у детей.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педагог, бросая мяч ребёнку, называет прилагательное, обозначающее цвет, а ребёнок, возвращая мяч, называет существительное, подходящее к данному прилагательному.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Педагог: - Дети: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Красный - мак, огонь, флаг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Оранжевый - апельсин, морковь, заря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Жёлтый - цыплёнок, солнце, репа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Зелёный - огурец, трава, лес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небо, лёд, незабудки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Синий - колокольчик, море, небо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Фиолетовый - слива, сирень, баклажан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28860" y="571480"/>
            <a:ext cx="49292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«Животные и их детёныши»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142984"/>
            <a:ext cx="65722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закрепление в речи детей названии детёнышей животных, закрепление навыков словообразования, развитие ловкости, внимания, памяти.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бросая мяч ребёнку, педагог называет какое-либо животное, а ребёнок, возвращая мяч, называет детёныша этого животного.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Слова скомпонованы в три группы по способу их образования. Третья группа требует запоминания названий детёнышей.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Группа 1. У тигра – тигрёнок, у льва – львёнок, у слона – слонёнок, у оленя – оленёнок, у лося – лосёнок, у лисы – лисёнок.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Группа 2. У медведя – медвежонок, у верблюда – верблюжонок, у зайца – зайчонок, у кролика – крольчонок, у белки – бельчонок.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Группа 3. У коровы – телёнок, у лошади – жеребёнок, у свиньи – поросёнок, у овцы – ягнёнок, у курицы – цыплёнок, у собаки – щенок.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57422" y="500042"/>
            <a:ext cx="4286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«Что бывает круглым?»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443841"/>
            <a:ext cx="60722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расширение словаря детей за счёт прилагательных, развитие воображения, памяти, ловкости.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педагог, бросая мяч детям, задаёт вопрос, ребёнок, поймавший мяч, должен на него ответить и вернуть мяч.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что бывает круглым? (мяч, шар, колесо, солнце, луна, вишня, яблоко…)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что бывает длинным? (дорога, река, верёвка, лента, шнур, нитка…)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что бывает высоким? (гора, дерево, скала, человек, столб, дом, шкаф…)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что бывает колючим? (ёж, роза, кактус, иголки, ёлка, проволока…)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4290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«Назови ласково»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785794"/>
            <a:ext cx="67151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закрепление умения образовывать существительные при помощи уменьшительно-ласкательных суффиксов, развитие ловкости, быстроты реакции.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педагог, бросая мяч ребёнку, называет первое слово (например, шар), а ребёнок, возвращая мяч, называет второе слово (шарик). Слова  можно сгруппировать по сходству окончаний.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Стол-столик, ключ-ключик.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Шапка-шапочка, белка-белочка.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Книга-книжечка, ложка-ложечка.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Голова-головка, картина-картинка.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Мыло-мыльце, зеркало-зеркальце.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Кукла-куколка, свёкла–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свёколка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Коса-косичка, вода-водичка.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Жук-жучок, дуб-дубок.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Вишня-вишенка, башня-башенка.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Платье-платьице, кресло-креслице.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500042"/>
            <a:ext cx="3929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«Весёлый счет»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928670"/>
            <a:ext cx="664373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Цель: закрепление в речи детей согласования существительных с числительными.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 бросает мяч ребёнку и произносит сочетание существительного с числительным «один», а ребёнок, возвращая мяч, в ответ называет это же существительное, но в сочетании с числительным «пять», «шесть», «семь», «восемь».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Один стол – пять столов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Один слон – пять слонов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Один журавль – пять журавлей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Один лебедь – пять лебедей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Одна гайка –  пять гаек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Одна шишка – пять шишек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Один гусёнок – пять гусят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Один цыплёнок – пять цыплят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Один заяц – пять зайцев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Одна шапка – пять шапок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85918" y="1285860"/>
            <a:ext cx="635798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ЦЕЛЬ: РАЗВИТИЕ ВСЕХ КОМПОНЕНТОВ РЕЧЕВОЙ СИСТЕМЫ ДЕТЕЙ СТАРШЕГО ДОШКОЛЬНОГО ВОЗРАСТА ЛОГОПЕДИЧЕСКОЙ ГРУППЫ..</a:t>
            </a:r>
            <a:b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ЗАДАЧИ:</a:t>
            </a:r>
            <a:b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1. РАЗВИТИЕ НАВЫКОВ САМОСТОЯТЕЛЬНОЙ РЕЧЕВОЙ ДЕЯТЕЛЬНОСТИ;</a:t>
            </a:r>
            <a:b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2. РАЗВИТИЕ ПСИХИЧЕСКИХ ПРОЦЕССОВ И ЭМОЦИОНАЛЬНО-ВОЛЕВОЙ СФЕРЫ;</a:t>
            </a:r>
            <a:b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3.  РАЗВИТИЕ ТВОРЧЕСКИХ СПОСОБНОСТЕЙ ДЕТЕЙ;</a:t>
            </a:r>
            <a:b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4.  РАЗВИТИЕ МОТОРНОЙ АКТИВНОСТИ;</a:t>
            </a:r>
            <a:b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5. СОВЕРШЕНСТВОВАНИЕ УМЕНИЙ СОВМЕСТНОЙ И САМОСТОЯТЕЛЬНОЙ ИГРЫ;</a:t>
            </a:r>
            <a:b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6.  ПОЗНАНИЕ ОКРУЖАЮЩЕГО МИРА В ИГРЕ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43174" y="1071546"/>
            <a:ext cx="4000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«Угадай, кто позвал?»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2551837"/>
            <a:ext cx="59293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Цель: различение по тембру максимально сокращённых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звукокомплексов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водящий поворачивается спиной к детям и по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звукокомплексу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«пи-пи» определяет, кто его позвал. Зовёт  водящего тот ребёнок, на которого указывает педагог.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43174" y="1071546"/>
            <a:ext cx="4000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551837"/>
            <a:ext cx="6357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1500174"/>
            <a:ext cx="5072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ИСПОЛЬЗУЕМЫЕ ИСТОЧНИКИ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2828836"/>
            <a:ext cx="46434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INFO@DOSHVOZRAST.RU </a:t>
            </a:r>
            <a:r>
              <a:rPr lang="ru-RU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HTTP</a:t>
            </a:r>
            <a:r>
              <a:rPr lang="ru-RU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: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//WWW/MAAM/RU</a:t>
            </a:r>
            <a:r>
              <a:rPr lang="ru-RU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ru-RU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HTTP://POCHEMU4KA.RU </a:t>
            </a:r>
            <a:br>
              <a:rPr lang="en-US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HTTP://EKNIGI.ORG/DLJA_DETEJ</a:t>
            </a: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428605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«Кто как разговаривает?»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000108"/>
            <a:ext cx="635798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Aft>
                <a:spcPts val="0"/>
              </a:spcAft>
              <a:defRPr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  расширение словарного запаса, развитие быстроты реакции.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Ход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Вариант1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Педагог поочерёдно бросает мяч детям, называя животных. Дети, возвращая мяч, должны ответить, как то или иное животное подаёт голос: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Корова  мычит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Тигр  рычит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Змея шипит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Комар пищит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Собака лает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Волк воет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Утка крякает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Свинья хрюкает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Педагог бросает мяч и спрашивает: «Кто рычит?», «А кто мычит?», «Кто лает?», «Кто кукует?» и т.д.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500043"/>
            <a:ext cx="4929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«Подскажи словечко»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357298"/>
            <a:ext cx="58579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развитие мышления, быстроты реакции.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педагог, бросая мяч поочерёдно каждому ребёнку, спрашивает: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Ворона каркает, а сорока?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Ребёнок, возвращая мяч, должен ответить: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Сорока стрекочет.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Примеры вопросов: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Сова летает, а кролик?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Корова ест сено, а лиса?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Крот роет норки, а сорока?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Петух кукарекает, а курица?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 Лягушка квакает, а лошадь?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У коровы телёнок, а у овцы?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У медвежонка мама медведица, а у бельчонка?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28794" y="500042"/>
            <a:ext cx="5429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«Что происходит в природе?»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1214422"/>
            <a:ext cx="5929354" cy="5159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закрепление употребления в речи глаголов, согласования слов в предложении.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педагог, бросая мяч ребёнку, задаёт вопрос, а ребёнок, возвращая мяч, должен на заданный вопрос ответить.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Игру желательно проводить по темам.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Пример: Тема «Весна»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Педагог:- Дети: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Солнце – что делает? -Светит, греет.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Ручьи – что делают?- Бегут, журчат.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Снег – что делает?- Темнеет, тает.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Птицы – что делают?- Прилетают, вьют гнёзда, поёт песни.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Капель – что делает?- Звенит, капает.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Медведь – что делает?- Просыпается, вылезает из берлоги.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7072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57422" y="428604"/>
            <a:ext cx="4214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«Кто где живёт?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1000108"/>
            <a:ext cx="64294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 закрепление знания детей о жилищах животных, насекомых. Закрепление употребления в речи детей грамматической формы предложного падежа с предлогом  «в».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Ход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 Бросая  мяч поочерёдно каждому ребёнку, педагог задаёт вопрос, а ребёнок, возвращая мяч, отвечает.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Педагог: – Дети: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живёт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дупле?-Белка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живёт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скворечнике?-Скворцы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живёт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гнезде?-Птицы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живёт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будке?-Собака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живёт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улье?-Пчёлы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живёт в 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норе?-Лиса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живёт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логове?-Волк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Кто живёт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берлоге?-Медведь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2.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Педагог:-Дети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Где живёт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медведь?-В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берлоге.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Где живёт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волк?-В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логове.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428736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«Кто как передвигается?»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2000240"/>
            <a:ext cx="57150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обогащение глагольного словаря детей, развитие мышления, внимания, воображения, ловкости.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педагог, бросая мяч каждому ребёнку, называет какое-либо животное, а ребёнок, возвращая мяч, произносит глагол, который можно отнести к названному животному.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Педагог:- Дети: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Собака- стоит, сидит, лежит, идёт, спит, лает, служит (кошка, мышка…)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14612" y="428605"/>
            <a:ext cx="41433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«Горячий – холодный»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1443841"/>
            <a:ext cx="57150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закрепление в представлении и словаре ребёнка противоположных признаков предметов или слов-антонимов.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педагог, бросая мяч ребёнку, произносит одно прилагательное, а ребёнок, возвращая мяч , называет другое – с противоположным значением.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Педагог:- Дети: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Горячий- холодный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Хороший- плохой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Умный- глупый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Весёлый- грустный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Острый- тупой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Гладкий- шероховатый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Широкий- узкий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ЦЕЛЬ: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 РАЗВИТИЕ ВСЕХ КОМПОНЕНТОВ РЕЧЕВОЙ СИСТЕМЫ ДЕТЕЙ СТАРШЕГО ДОШКОЛЬНОГО ВОЗРАСТА ЛОГОПЕДИЧЕСКОЙ ГРУППЫ..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b="1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ЗАДАЧИ: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1. РАЗВИТИЕ НАВЫКОВ САМОСТОЯТЕЛЬНОЙ РЕЧЕВОЙ ДЕЯТЕЛЬНОСТИ;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2. РАЗВИТИЕ ПСИХИЧЕСКИХ ПРОЦЕССОВ И ЭМОЦИОНАЛЬНО-ВОЛЕВОЙ СФЕРЫ;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3.  РАЗВИТИЕ ТВОРЧЕСКИХ СПОСОБНОСТЕЙ ДЕТЕЙ;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4.  РАЗВИТИЕ МОТОРНОЙ АКТИВНОСТИ;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5. СОВЕРШЕНСТВОВАНИЕ УМЕНИЙ СОВМЕСТНОЙ И </a:t>
            </a:r>
            <a:r>
              <a:rPr lang="ru-RU" sz="1600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САМОСТОЯТЕЛЬНОЙ</a:t>
            </a: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ИГРЫ;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6.  ПОЗНАНИЕ ОКРУЖАЮЩЕГО МИРА В ИГРЕ</a:t>
            </a:r>
            <a:endParaRPr lang="ru-RU" dirty="0"/>
          </a:p>
        </p:txBody>
      </p:sp>
      <p:pic>
        <p:nvPicPr>
          <p:cNvPr id="20482" name="Picture 2" descr="C:\Users\user\Desktop\1617284214_30-p-ramka-vesna-fon-pozdravlenie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08" y="285729"/>
            <a:ext cx="52149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«Что происходит в природе?»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1166843"/>
            <a:ext cx="564360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 закрепление употребления в речи глаголов, согласования слов в предложении.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Ход: педагог, бросая мяч ребёнку, задаёт вопрос, а ребёнок, возвращая мяч, должен на заданный вопрос ответить.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Игру желательно проводить по темам.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Пример: Тема «Весна»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Педагог:- Дети: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Солнце – что делает?- Светит, греет.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Ручьи – что делают?- Бегут, журчат.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Снег – что делает? - Темнеет, тает.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Птицы – что делают?- Прилетают, вьют гнёзда, поёт песни.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Капель – что делает?- Звенит, капает.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Медведь – что делает?- Просыпается, вылезает из берлоги.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247</Words>
  <PresentationFormat>Экран (4:3)</PresentationFormat>
  <Paragraphs>78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2021-11-23T00:20:27Z</dcterms:created>
  <dcterms:modified xsi:type="dcterms:W3CDTF">2021-11-23T02:20:33Z</dcterms:modified>
</cp:coreProperties>
</file>