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7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0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5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7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8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8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3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0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6EFD-47C1-4ADC-8906-633A620F7C6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24E4-2B6A-4E0C-A458-8D986985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4" y="3656013"/>
            <a:ext cx="14148261" cy="1507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ds05.infourok.ru/uploads/ex/124b/0000606a-8142afc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36" cy="92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11982" y="5352761"/>
            <a:ext cx="6961909" cy="1505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 Лунева Н.А.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8"/>
            <a:ext cx="12136890" cy="6913418"/>
          </a:xfrm>
          <a:prstGeom prst="rect">
            <a:avLst/>
          </a:prstGeom>
        </p:spPr>
      </p:pic>
      <p:pic>
        <p:nvPicPr>
          <p:cNvPr id="8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5053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2" y="4725269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5" y="4738690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635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1" cy="6858000"/>
          </a:xfrm>
          <a:prstGeom prst="rect">
            <a:avLst/>
          </a:prstGeom>
        </p:spPr>
      </p:pic>
      <p:pic>
        <p:nvPicPr>
          <p:cNvPr id="3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" y="1302762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1" y="4613999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9" y="4613999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1219635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5" y="1081524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6" y="1108799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6" y="4739122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8" y="4544726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889" y="1288908"/>
            <a:ext cx="415635" cy="4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" y="4558581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1" y="4766399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4" y="1288908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7" y="1192359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72" y="4572435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0" y="4572435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1275053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1" y="1026106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2" y="1094945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8" y="4489741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iskpodarkov.com/wp-content/uploads/2017/04/antistress-zvez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4" y="4503162"/>
            <a:ext cx="415635" cy="4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Dom</dc:creator>
  <cp:lastModifiedBy>Dom</cp:lastModifiedBy>
  <cp:revision>3</cp:revision>
  <dcterms:created xsi:type="dcterms:W3CDTF">2021-02-28T08:17:35Z</dcterms:created>
  <dcterms:modified xsi:type="dcterms:W3CDTF">2021-02-28T08:30:01Z</dcterms:modified>
</cp:coreProperties>
</file>