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60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7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95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71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9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85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9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33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6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5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44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29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34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dportal.net/doshkolnoe-obrazovanie/logopediya/logoskazki-kak-metod-korrekcii-rechevyh-narusheniy-u-detey-581868" TargetMode="External"/><Relationship Id="rId2" Type="http://schemas.openxmlformats.org/officeDocument/2006/relationships/hyperlink" Target="http://www.maam.ru/detskijsad/inovacionye-tehnologi-v-logopedicheskoi-praktik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13925" y="1680673"/>
            <a:ext cx="6645857" cy="4093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Инновационные технологии развития лексико-грамматических компонентов речи</a:t>
            </a:r>
          </a:p>
          <a:p>
            <a:pPr algn="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Калиновская Ю.А.</a:t>
            </a:r>
          </a:p>
          <a:p>
            <a:pPr algn="r"/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993776" y="4114800"/>
            <a:ext cx="5150224" cy="141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endParaRPr lang="ru-RU" sz="24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853" y="206810"/>
            <a:ext cx="9144000" cy="243143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Методическое объединение учителей-логопедов: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«Эффективные методы реализации ФГОС ДО в логопедической практике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996888" y="5937161"/>
            <a:ext cx="5150224" cy="79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Результаты использования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логосказки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«Путешествие в «Белую сказку»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2044565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развитие лексико-грамматического строя;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связной речи;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повышение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интереса к занятиям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развитие творческого мышления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обучение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держаться перед детской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аудиторией.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6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92428"/>
            <a:ext cx="7886700" cy="60530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>
                <a:solidFill>
                  <a:schemeClr val="accent5">
                    <a:lumMod val="50000"/>
                  </a:schemeClr>
                </a:solidFill>
              </a:rPr>
              <a:t>Литература</a:t>
            </a:r>
          </a:p>
          <a:p>
            <a:pPr marL="0" indent="0">
              <a:buNone/>
            </a:pPr>
            <a:endParaRPr lang="ru-RU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Акименко М.В. Развивающие технологии в логопедии // Ростов-н/Дону: Феникс. – 2009 г.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Глухова А. Е.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Арттерапия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системе коррекционной помощи детям с речевыми нарушениями // Молодой ученый. - 2014. - №17. -С. 467-473.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Нохрина А. Современные технологии в логопедической практике. Ссылка на интернет-сайт: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http://www.maam.ru/detskijsad/inovacionye-tehnologi-v-logopedicheskoi-praktike.html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Закирова С.С.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Логосказки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как метод коррекции речевых нарушений у детей. Ссылка на интернет-сайт: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pedportal.net/doshkolnoe-obrazovanie/logopediya/logoskazki-kak-metod-korrekcii-rechevyh-narusheniy-u-detey-581868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140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27" y="258029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2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2886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1481" y="915676"/>
            <a:ext cx="5026646" cy="5026646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869" y="-434152"/>
            <a:ext cx="7881870" cy="759183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 rot="2669599">
            <a:off x="3558268" y="234180"/>
            <a:ext cx="2089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/>
              <a:t>Традиционный </a:t>
            </a:r>
            <a:r>
              <a:rPr lang="ru-RU" altLang="ru-RU" sz="1600" dirty="0"/>
              <a:t>лексико-грамматический </a:t>
            </a:r>
            <a:r>
              <a:rPr lang="ru-RU" altLang="ru-RU" sz="1600" dirty="0" smtClean="0"/>
              <a:t>подход (</a:t>
            </a:r>
            <a:r>
              <a:rPr lang="ru-RU" altLang="ru-RU" sz="1600" dirty="0" err="1" smtClean="0"/>
              <a:t>Т.Б.Филичева</a:t>
            </a:r>
            <a:r>
              <a:rPr lang="ru-RU" altLang="ru-RU" sz="1600" dirty="0" smtClean="0"/>
              <a:t>)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5556774" y="1431159"/>
            <a:ext cx="20898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/>
              <a:t>Синквейн</a:t>
            </a:r>
            <a:endParaRPr lang="ru-RU" sz="2600" dirty="0"/>
          </a:p>
        </p:txBody>
      </p:sp>
      <p:sp>
        <p:nvSpPr>
          <p:cNvPr id="24" name="Прямоугольник 23"/>
          <p:cNvSpPr/>
          <p:nvPr/>
        </p:nvSpPr>
        <p:spPr>
          <a:xfrm rot="19032732">
            <a:off x="5892452" y="3321391"/>
            <a:ext cx="20898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Арт-терапия</a:t>
            </a:r>
            <a:endParaRPr lang="ru-RU" sz="2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49955" y="4886766"/>
            <a:ext cx="20898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Приемы фантазирования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 rot="2727466">
            <a:off x="3208067" y="5668164"/>
            <a:ext cx="2089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Инсценирование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1342424" y="4640545"/>
            <a:ext cx="20898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Лимерики</a:t>
            </a:r>
            <a:endParaRPr lang="ru-RU" sz="2600" dirty="0"/>
          </a:p>
        </p:txBody>
      </p:sp>
      <p:sp>
        <p:nvSpPr>
          <p:cNvPr id="28" name="Прямоугольник 27"/>
          <p:cNvSpPr/>
          <p:nvPr/>
        </p:nvSpPr>
        <p:spPr>
          <a:xfrm rot="19076041">
            <a:off x="802284" y="2748064"/>
            <a:ext cx="20898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«Образ слов»</a:t>
            </a:r>
            <a:endParaRPr lang="ru-RU" sz="2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49647" y="1023886"/>
            <a:ext cx="2089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Мозговой штурм и др.</a:t>
            </a:r>
            <a:endParaRPr lang="ru-RU" sz="22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90933" y="2221989"/>
            <a:ext cx="3700697" cy="20037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Технологии развития </a:t>
            </a:r>
            <a:endParaRPr lang="ru-RU" alt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лексико-грамматических 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компонентов речи</a:t>
            </a:r>
            <a:r>
              <a:rPr lang="ru-RU" sz="32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ru-RU" sz="32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171943"/>
            <a:ext cx="852581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Прием фантазирования.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«Цветные занятия»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78" y="1703568"/>
            <a:ext cx="791004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изучение цветов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детьми-логопатами, коррекция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общего недоразвития детей и развитие навыков связной речи.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развитие воображения;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пополнение словарного запаса;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активизация навыков говорения.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2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7425"/>
            <a:ext cx="7886700" cy="5022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«Зеленые занятия»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60" y="811369"/>
            <a:ext cx="7886700" cy="669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 На предложенных детям картинках искали зеленые фрукты и овощи.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7552" y="2973761"/>
            <a:ext cx="2148894" cy="2148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69" y="1481070"/>
            <a:ext cx="1643518" cy="16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5868" y="1405539"/>
            <a:ext cx="1762425" cy="1352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698" y="5119352"/>
            <a:ext cx="1798601" cy="1738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8650" y="4967703"/>
            <a:ext cx="2362636" cy="1476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727" y="5119352"/>
            <a:ext cx="1583296" cy="1266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979" y="1381652"/>
            <a:ext cx="1206791" cy="15921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992" y="3245475"/>
            <a:ext cx="1569031" cy="12703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7266" y="3389959"/>
            <a:ext cx="1388009" cy="1125896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487113">
            <a:off x="2425275" y="2768958"/>
            <a:ext cx="871717" cy="3722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87961" y="3758612"/>
            <a:ext cx="778258" cy="341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8861854">
            <a:off x="2894568" y="4724199"/>
            <a:ext cx="862885" cy="30265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418225">
            <a:off x="5501843" y="4729312"/>
            <a:ext cx="862885" cy="30265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5598219" y="3746953"/>
            <a:ext cx="778258" cy="341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091393">
            <a:off x="5696238" y="2923503"/>
            <a:ext cx="871717" cy="3722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18912" y="2806638"/>
            <a:ext cx="334853" cy="48765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4407420" y="4952229"/>
            <a:ext cx="334853" cy="48765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7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803" y="460467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Поиск с детьми </a:t>
            </a:r>
            <a:r>
              <a:rPr lang="ru-RU" dirty="0" smtClean="0">
                <a:solidFill>
                  <a:srgbClr val="00B050"/>
                </a:solidFill>
              </a:rPr>
              <a:t>зеленого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цвета в элементах одежды: футболка, резинка, ботинки и т.д.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Поиск предметов </a:t>
            </a:r>
            <a:r>
              <a:rPr lang="ru-RU" dirty="0" smtClean="0">
                <a:solidFill>
                  <a:srgbClr val="00B050"/>
                </a:solidFill>
              </a:rPr>
              <a:t>зеленого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цвета в логопедическом кабинете: карандаши, мелки, изображения на обложках книг и т.д.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Ходьба по </a:t>
            </a:r>
            <a:r>
              <a:rPr lang="ru-RU" dirty="0" smtClean="0">
                <a:solidFill>
                  <a:srgbClr val="00B050"/>
                </a:solidFill>
              </a:rPr>
              <a:t>зеленым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листам.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Поиск на прогулке </a:t>
            </a:r>
            <a:r>
              <a:rPr lang="ru-RU" dirty="0" smtClean="0">
                <a:solidFill>
                  <a:srgbClr val="00B050"/>
                </a:solidFill>
              </a:rPr>
              <a:t>зеленых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листьев и изучение  какому дереву лист принадлежит.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6. Фантазирование на тему «Бывает – не бывает?». Например, «</a:t>
            </a:r>
            <a:r>
              <a:rPr lang="ru-RU" dirty="0" smtClean="0">
                <a:solidFill>
                  <a:srgbClr val="00B050"/>
                </a:solidFill>
              </a:rPr>
              <a:t>Зеленая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машина?», «</a:t>
            </a:r>
            <a:r>
              <a:rPr lang="ru-RU" dirty="0" smtClean="0">
                <a:solidFill>
                  <a:srgbClr val="00B050"/>
                </a:solidFill>
              </a:rPr>
              <a:t>Зеленая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морковь?», «</a:t>
            </a:r>
            <a:r>
              <a:rPr lang="ru-RU" dirty="0" smtClean="0">
                <a:solidFill>
                  <a:srgbClr val="00B050"/>
                </a:solidFill>
              </a:rPr>
              <a:t>Зеленая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муха?» и т.д.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3625" y="4520484"/>
            <a:ext cx="7886700" cy="233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Занятия можно разнообразить, подключив воспитателей в группе и родителей-дома. Например, лепка из </a:t>
            </a:r>
            <a:r>
              <a:rPr lang="ru-RU" dirty="0" smtClean="0">
                <a:solidFill>
                  <a:srgbClr val="00B050"/>
                </a:solidFill>
              </a:rPr>
              <a:t>зеленого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пластилина яблок, огурцов, горох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; рисование красками </a:t>
            </a:r>
            <a:r>
              <a:rPr lang="ru-RU" dirty="0" smtClean="0">
                <a:solidFill>
                  <a:srgbClr val="00B050"/>
                </a:solidFill>
              </a:rPr>
              <a:t>зеленого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цвета.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9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06794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«Цветных занятий»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73355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запоминание цветов и оттенков;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практическое </a:t>
            </a:r>
            <a:r>
              <a:rPr lang="ru-RU" dirty="0">
                <a:solidFill>
                  <a:srgbClr val="002060"/>
                </a:solidFill>
              </a:rPr>
              <a:t>усвоение лексических и грамматических средств </a:t>
            </a:r>
            <a:r>
              <a:rPr lang="ru-RU" dirty="0" smtClean="0">
                <a:solidFill>
                  <a:srgbClr val="002060"/>
                </a:solidFill>
              </a:rPr>
              <a:t>языка (синонимы, антонимы, метафоры);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активизация навыков описания и говорения;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пополнение лексического запаса.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8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91006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09"/>
          <a:stretch/>
        </p:blipFill>
        <p:spPr bwMode="auto">
          <a:xfrm>
            <a:off x="3539262" y="842145"/>
            <a:ext cx="5107110" cy="52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899120" y="2674928"/>
            <a:ext cx="237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Музыкальная терапия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192" y="2743854"/>
            <a:ext cx="683082" cy="6830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8061" y="5207299"/>
            <a:ext cx="683082" cy="683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315" y="4005899"/>
            <a:ext cx="683082" cy="683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940" y="1542454"/>
            <a:ext cx="683082" cy="68308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99120" y="1542454"/>
            <a:ext cx="237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Сказкотерапия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9399" y="3961500"/>
            <a:ext cx="237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Танцевальная терапия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7307" y="5934670"/>
            <a:ext cx="3825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Логосказка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«Путешествие в «Белую сказку»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21130" y="210816"/>
            <a:ext cx="417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Арт-терапия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18010" y="5363403"/>
            <a:ext cx="237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Библиотерапия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08" y="334851"/>
            <a:ext cx="7886700" cy="7212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Логосказка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«Путешествие в «Белую сказку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408" y="1361985"/>
            <a:ext cx="7886700" cy="49615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лексико-грамматическое развитие речи у детей и закрепление пройденного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материала.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грамматического строя речи, обучение согласованию прилагательных с существительными в роде, числе,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падеже;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воспитание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координации слова с движением, плавной, напевной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речи;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развитие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мышления, зрительного внимания, мелкой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моторики;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развитие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артикуляционной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моторики;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егуляция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мышечного тонуса. 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013" y="167426"/>
            <a:ext cx="7886700" cy="1712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Время занятия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30 минут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Оборудование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иллюстрации к «Белой сказке», конверты для игры «Кто быстрее?», музыкальное сопровождение.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13" y="1880316"/>
            <a:ext cx="3271233" cy="2311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464" y="1946748"/>
            <a:ext cx="3141641" cy="2356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726" y="3846427"/>
            <a:ext cx="3390498" cy="2882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046" y="3879643"/>
            <a:ext cx="3121152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624</TotalTime>
  <Words>494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Прием фантазирования.  «Цветные занятия»</vt:lpstr>
      <vt:lpstr>«Зеленые занятия»</vt:lpstr>
      <vt:lpstr>Слайд 5</vt:lpstr>
      <vt:lpstr>Результаты «Цветных занятий»</vt:lpstr>
      <vt:lpstr>Слайд 7</vt:lpstr>
      <vt:lpstr>Логосказка «Путешествие в «Белую сказку»</vt:lpstr>
      <vt:lpstr>Слайд 9</vt:lpstr>
      <vt:lpstr>Результаты использования логосказки «Путешествие в «Белую сказку»</vt:lpstr>
      <vt:lpstr>Слайд 11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97</cp:revision>
  <dcterms:created xsi:type="dcterms:W3CDTF">2014-11-21T11:00:06Z</dcterms:created>
  <dcterms:modified xsi:type="dcterms:W3CDTF">2024-01-16T04:55:58Z</dcterms:modified>
</cp:coreProperties>
</file>