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Конкурс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рассказов и стихов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декабрь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Цель: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Вызвать интерес к совместной деятельности педагогов, родителей и детей.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Способствовать творческому развитию и умению доводить начатое до конца.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Повысить уровень педагогической культуры родителей.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Стимулировать речевую познавательную активность дошкольников.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Учить преодолевать стеснение при публичном выступлении.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82CFEC-E677-416B-A2FD-1A63A311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Методы и приемы, используемые в конкурсах: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140EEE-891C-4C0E-BD1A-06F4494FB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Чтение стихов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Загадывание загадок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Подвижная игра «Сугроб, кочка, горка»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Массажные упражнения лица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Песня «Саночки»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Танец «Маленьких утят»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Игра малой активности «Это правда или нет»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Игра «Собери снеговиков»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71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930C9D-6D3D-4801-B870-FA4FA4B1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Читаем стихи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3F735B-64D7-4541-97AC-88E8524FA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622" y="1109592"/>
            <a:ext cx="4032448" cy="30269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CE98FB-40BD-4AB2-952A-6E705D09A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353" y="1122650"/>
            <a:ext cx="4032447" cy="30269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B28DCC-B211-48ED-9BD9-0896874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416" y="3722967"/>
            <a:ext cx="4176464" cy="31350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2741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BBED67-D951-4BEB-BFB8-A1FA0F456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43" y="380903"/>
            <a:ext cx="3672408" cy="27566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6D19A1-81EE-490C-BE74-4B591AB15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3857" y="3429000"/>
            <a:ext cx="3840591" cy="28829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3CA433-BF64-470E-A89D-3735DD034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2074"/>
            <a:ext cx="3672408" cy="27566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5BA4979-2FFD-4C17-A706-C942D027D3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73016"/>
            <a:ext cx="3840591" cy="28829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935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5BDDAC-7DE3-457B-8ECC-1B5B823FC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83459"/>
            <a:ext cx="3087794" cy="23178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C26C04-692C-47A1-B4C6-9B8E98C06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41" y="3922197"/>
            <a:ext cx="3209768" cy="24093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0B4687-918E-4C1C-B3B6-FAE0EF9D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120" y="3941204"/>
            <a:ext cx="3209767" cy="24093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F5BD80A-279C-4B83-917E-951CA07B02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4884" y="357723"/>
            <a:ext cx="2904240" cy="21800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BA3DE6-97A1-4819-8B44-CD19C97E7B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709" y="1275547"/>
            <a:ext cx="2032581" cy="1525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25030B5-93C2-4E8D-A609-CA1EE1022F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3276" y="3293841"/>
            <a:ext cx="2032581" cy="1525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10799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7F66D-2C97-45AE-BB74-CD80A8B5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Рассказываем о зиме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586301-EFBA-4802-99D6-4DEC23F08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75990"/>
            <a:ext cx="3168352" cy="23782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BA4D6F-146C-4DB4-ABCC-D5CCB0B8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466" y="1313034"/>
            <a:ext cx="3283739" cy="24649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DBE3D4-B775-4387-9400-F79A265E6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529" y="3948221"/>
            <a:ext cx="3810640" cy="28604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EE35CA-9155-4420-AE96-27F9150D7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936" y="4042492"/>
            <a:ext cx="3682752" cy="27644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7949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FEE571-2D74-4CBF-93F0-2D020AD17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30" y="165362"/>
            <a:ext cx="3888432" cy="29188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DF5CB1-94AB-43D8-9E2F-6DB330FE9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4439" y="196876"/>
            <a:ext cx="3619539" cy="27169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7604977-B81E-4DC9-9FA6-D2E858F6F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9698" y="3761457"/>
            <a:ext cx="3417091" cy="2565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64EB2FA-428F-459F-A479-EF2AA17D0A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30" y="3761457"/>
            <a:ext cx="3610628" cy="27102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7422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B4A041-4F3A-4ADC-A3B1-1EB25043D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7" y="332656"/>
            <a:ext cx="3938845" cy="29566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57BF35-4907-4BCD-A2F7-605436B48A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9704" y="3653752"/>
            <a:ext cx="3636560" cy="2844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75BA81-D1B1-43C9-BB41-0066C7C328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16633"/>
            <a:ext cx="425330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789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85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        Конкурс  рассказов и стихов декабрь 2018</vt:lpstr>
      <vt:lpstr>Цель:  Вызвать интерес к совместной деятельности педагогов, родителей и детей.</vt:lpstr>
      <vt:lpstr>Методы и приемы, используемые в конкурсах:</vt:lpstr>
      <vt:lpstr>Читаем стихи</vt:lpstr>
      <vt:lpstr>Слайд 5</vt:lpstr>
      <vt:lpstr>Слайд 6</vt:lpstr>
      <vt:lpstr>Рассказываем о зиме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рассказов и стихов</dc:title>
  <dc:creator>User</dc:creator>
  <cp:lastModifiedBy>PK5</cp:lastModifiedBy>
  <cp:revision>12</cp:revision>
  <dcterms:created xsi:type="dcterms:W3CDTF">2019-01-16T03:03:13Z</dcterms:created>
  <dcterms:modified xsi:type="dcterms:W3CDTF">2019-01-17T02:44:09Z</dcterms:modified>
</cp:coreProperties>
</file>