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9" r:id="rId2"/>
    <p:sldId id="328" r:id="rId3"/>
    <p:sldId id="322" r:id="rId4"/>
    <p:sldId id="323" r:id="rId5"/>
    <p:sldId id="327" r:id="rId6"/>
    <p:sldId id="315" r:id="rId7"/>
    <p:sldId id="318" r:id="rId8"/>
    <p:sldId id="312" r:id="rId9"/>
    <p:sldId id="320" r:id="rId10"/>
    <p:sldId id="31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00"/>
    <a:srgbClr val="FF0000"/>
    <a:srgbClr val="009900"/>
    <a:srgbClr val="D60093"/>
    <a:srgbClr val="FFCCCC"/>
    <a:srgbClr val="66FF33"/>
    <a:srgbClr val="CCFFFF"/>
    <a:srgbClr val="33CC33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86348" autoAdjust="0"/>
  </p:normalViewPr>
  <p:slideViewPr>
    <p:cSldViewPr>
      <p:cViewPr>
        <p:scale>
          <a:sx n="57" d="100"/>
          <a:sy n="57" d="100"/>
        </p:scale>
        <p:origin x="-173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16A28-0676-4565-A219-9E4ADA19867F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CA662-092F-41C7-9097-A0AE36FD8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42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341E-2E46-47BA-BD13-9CDEE52EB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ABE6-C688-459E-91F0-108F1A11C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1AA8F-559E-4FA0-AEE0-DBB9DE9DA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E824-988C-4D38-B717-F57EB146F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0ACCE-E394-4727-A859-70E1907D9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6D9A-4905-4C8A-9631-2E89DD02B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EA8E-C5F7-4FED-8BA1-DDD7E1CAA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F6C7-C095-4BE9-8EC2-24925DF29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9AA4-1002-4DB8-B7BF-490A9CB83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104D-AD97-40F7-BFE0-9849917F9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0F7C7-8D24-495E-907F-B57E885D5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B59CC7-5DF9-44A1-9B7F-65596EF81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yabinka.detskiysad19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1613447867_87-p-fon-dlya-prezentatsii-pro-zdorovii-obraz-z-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0163"/>
            <a:ext cx="9144001" cy="6888163"/>
          </a:xfrm>
          <a:prstGeom prst="rect">
            <a:avLst/>
          </a:prstGeom>
          <a:noFill/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03648" y="0"/>
            <a:ext cx="6879208" cy="5877271"/>
          </a:xfrm>
        </p:spPr>
        <p:txBody>
          <a:bodyPr>
            <a:prstTxWarp prst="textPlain">
              <a:avLst>
                <a:gd name="adj" fmla="val 49268"/>
              </a:avLst>
            </a:prstTxWarp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19 «Рябинка» __________________________________________________________________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658204, г. Рубцовск, ул.Комсомольская, ул.Киевская, 3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тел.: (38557) 7-59-69, 7-59-70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-mail: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ryabinka.detskiysad19@mail.ru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Наглядно-информационная работа с родителями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200" b="1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                                воспитатель 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Мулина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 С.И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SUS\Desktop\DSC00952.jpg"/>
          <p:cNvPicPr>
            <a:picLocks noChangeAspect="1" noChangeArrowheads="1"/>
          </p:cNvPicPr>
          <p:nvPr/>
        </p:nvPicPr>
        <p:blipFill>
          <a:blip r:embed="rId2" cstate="print"/>
          <a:srcRect b="26053"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13318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287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Приходите в гости. </a:t>
            </a:r>
            <a:br>
              <a:rPr lang="ru-RU" sz="40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Мы всегда Вам рады!</a:t>
            </a:r>
            <a:endParaRPr lang="ru-RU" sz="5400" dirty="0" smtClean="0">
              <a:solidFill>
                <a:srgbClr val="008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1617297342_18-p-detskii-fon-dlya-prezentatsii-detskogo-sad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3"/>
            <a:ext cx="9144000" cy="686104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5829312" cy="607223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Любой воспитатель знает, насколько важно наладить хороший контакт с родителями воспитанников. От этого зависит результативность образовательного и воспитательного процессов. Поэтому оформление уголка для родителей - важная, первостепенная задача для воспитателя.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1617297342_18-p-detskii-fon-dlya-prezentatsii-detskogo-sad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3"/>
            <a:ext cx="9144000" cy="6861043"/>
          </a:xfrm>
          <a:prstGeom prst="rect">
            <a:avLst/>
          </a:prstGeom>
          <a:noFill/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140474" cy="1368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Дети  и воспитатели </a:t>
            </a:r>
            <a:b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ДОУ «Рябинка»</a:t>
            </a:r>
            <a:b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 рады приветствовать Вас!</a:t>
            </a: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1142976" y="5715016"/>
            <a:ext cx="59864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Как театр начинается с вешалки,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так и группа начинается с приемной</a:t>
            </a:r>
          </a:p>
        </p:txBody>
      </p:sp>
      <p:pic>
        <p:nvPicPr>
          <p:cNvPr id="2051" name="Picture 3" descr="C:\Users\ASUS\Desktop\Сад фото\20220425_134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4"/>
            <a:ext cx="528641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Desktop\1617297342_18-p-detskii-fon-dlya-prezentatsii-detskogo-sad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3"/>
            <a:ext cx="9144000" cy="6861043"/>
          </a:xfrm>
          <a:prstGeom prst="rect">
            <a:avLst/>
          </a:prstGeom>
          <a:noFill/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846782" cy="12858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Наши информационные стенды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57689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Постоянные рубрики, а в них -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интересная, полезная и каждый раз новая информация!</a:t>
            </a:r>
          </a:p>
        </p:txBody>
      </p:sp>
      <p:pic>
        <p:nvPicPr>
          <p:cNvPr id="3" name="Picture 3" descr="C:\Users\ASUS\Desktop\Сад фото\20220425_133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496"/>
            <a:ext cx="3714776" cy="2786082"/>
          </a:xfrm>
          <a:prstGeom prst="rect">
            <a:avLst/>
          </a:prstGeom>
          <a:noFill/>
        </p:spPr>
      </p:pic>
      <p:pic>
        <p:nvPicPr>
          <p:cNvPr id="2" name="Picture 2" descr="C:\Users\ASUS\Desktop\Сад фото\20220425_133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42873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Desktop\1617297342_18-p-detskii-fon-dlya-prezentatsii-detskogo-sad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3"/>
            <a:ext cx="9144000" cy="68610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Медсестра подскажет,            Мама, папа, я –</a:t>
            </a:r>
            <a:b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даст совет по здоровью        Спортивная семья!</a:t>
            </a:r>
            <a:endParaRPr lang="ru-RU" sz="3200" b="1" dirty="0">
              <a:solidFill>
                <a:srgbClr val="008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Елена\Desktop\Новая папка (2)\DSC043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3571900" cy="3786214"/>
          </a:xfrm>
          <a:prstGeom prst="rect">
            <a:avLst/>
          </a:prstGeom>
          <a:noFill/>
        </p:spPr>
      </p:pic>
      <p:pic>
        <p:nvPicPr>
          <p:cNvPr id="11266" name="Picture 2" descr="https://r1.nubex.ru/s2769-98e/f4131_16/%D0%9A%D0%BE%D0%BD%D1%81%D1%83%D0%BB%D1%8C%D1%82%D0%B0%D1%86%D0%B8%D1%8F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3357586" cy="3850559"/>
          </a:xfrm>
          <a:prstGeom prst="rect">
            <a:avLst/>
          </a:prstGeom>
          <a:noFill/>
        </p:spPr>
      </p:pic>
      <p:pic>
        <p:nvPicPr>
          <p:cNvPr id="11267" name="Picture 3" descr="C:\Users\ASUS\Desktop\Сад фото\20220425_133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66817" y="3091043"/>
            <a:ext cx="368180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SUS\Desktop\1617297342_18-p-detskii-fon-dlya-prezentatsii-detskogo-sad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3"/>
            <a:ext cx="9144000" cy="6861043"/>
          </a:xfrm>
          <a:prstGeom prst="rect">
            <a:avLst/>
          </a:prstGeom>
          <a:noFill/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6983413" cy="12493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Объявления для родителей – </a:t>
            </a:r>
            <a:b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приглашение к сотрудничеству и благодарность за участие в жизни группы</a:t>
            </a:r>
          </a:p>
        </p:txBody>
      </p:sp>
      <p:pic>
        <p:nvPicPr>
          <p:cNvPr id="10242" name="Picture 2" descr="C:\Users\ASUS\Desktop\Сад фото\20220425_133218.jpg"/>
          <p:cNvPicPr>
            <a:picLocks noChangeAspect="1" noChangeArrowheads="1"/>
          </p:cNvPicPr>
          <p:nvPr/>
        </p:nvPicPr>
        <p:blipFill>
          <a:blip r:embed="rId3" cstate="print"/>
          <a:srcRect l="4320" t="23245" r="3575" b="19737"/>
          <a:stretch>
            <a:fillRect/>
          </a:stretch>
        </p:blipFill>
        <p:spPr bwMode="auto">
          <a:xfrm>
            <a:off x="285720" y="2143116"/>
            <a:ext cx="3571868" cy="2546779"/>
          </a:xfrm>
          <a:prstGeom prst="rect">
            <a:avLst/>
          </a:prstGeom>
          <a:noFill/>
        </p:spPr>
      </p:pic>
      <p:pic>
        <p:nvPicPr>
          <p:cNvPr id="10241" name="Picture 1" descr="C:\Users\ASUS\Desktop\Сад фото\20220425_133211.jpg"/>
          <p:cNvPicPr>
            <a:picLocks noChangeAspect="1" noChangeArrowheads="1"/>
          </p:cNvPicPr>
          <p:nvPr/>
        </p:nvPicPr>
        <p:blipFill>
          <a:blip r:embed="rId4" cstate="print"/>
          <a:srcRect t="15909" b="11364"/>
          <a:stretch>
            <a:fillRect/>
          </a:stretch>
        </p:blipFill>
        <p:spPr bwMode="auto">
          <a:xfrm>
            <a:off x="3071802" y="3214686"/>
            <a:ext cx="3592311" cy="2571768"/>
          </a:xfrm>
          <a:prstGeom prst="rect">
            <a:avLst/>
          </a:prstGeom>
          <a:noFill/>
        </p:spPr>
      </p:pic>
      <p:pic>
        <p:nvPicPr>
          <p:cNvPr id="4100" name="Picture 4" descr="C:\Users\Елена\Desktop\Новая папка (2)\DSC04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214818"/>
            <a:ext cx="2286016" cy="230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Desktop\1617297342_18-p-detskii-fon-dlya-prezentatsii-detskogo-sad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3"/>
          </a:xfrm>
          <a:prstGeom prst="rect">
            <a:avLst/>
          </a:prstGeom>
          <a:noFill/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5629295" cy="13541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В ожидании ребенка нашим родителям есть чем заняться</a:t>
            </a: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431800" y="5949950"/>
            <a:ext cx="846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Буклеты, журналы, альбомы – в помощь родителям.</a:t>
            </a:r>
          </a:p>
        </p:txBody>
      </p:sp>
      <p:pic>
        <p:nvPicPr>
          <p:cNvPr id="9217" name="Picture 1" descr="C:\Users\ASUS\Desktop\Сад фото\20220425_133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3500463" cy="2714644"/>
          </a:xfrm>
          <a:prstGeom prst="rect">
            <a:avLst/>
          </a:prstGeom>
          <a:noFill/>
        </p:spPr>
      </p:pic>
      <p:pic>
        <p:nvPicPr>
          <p:cNvPr id="9218" name="Picture 2" descr="C:\Users\ASUS\Desktop\Сад фото\20220425_133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SUS\Desktop\1617297342_18-p-detskii-fon-dlya-prezentatsii-detskogo-sad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3"/>
            <a:ext cx="9144000" cy="6861043"/>
          </a:xfrm>
          <a:prstGeom prst="rect">
            <a:avLst/>
          </a:prstGeom>
          <a:noFill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654164"/>
          </a:xfrm>
        </p:spPr>
        <p:txBody>
          <a:bodyPr/>
          <a:lstStyle/>
          <a:p>
            <a:r>
              <a:rPr lang="ru-RU" sz="3200" b="1" kern="100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«Папки-передвижки», ширмы – еще одна возможность обогатить опыт родителей</a:t>
            </a:r>
            <a:r>
              <a:rPr lang="ru-RU" sz="3600" b="1" kern="100" dirty="0" smtClean="0">
                <a:solidFill>
                  <a:srgbClr val="008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kern="100" dirty="0" smtClean="0">
              <a:solidFill>
                <a:srgbClr val="008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AutoShape 8" descr="P103049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3" name="Picture 1" descr="C:\Users\ASUS\Desktop\Сад фото\20220425_133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2643206" cy="1875248"/>
          </a:xfrm>
          <a:prstGeom prst="rect">
            <a:avLst/>
          </a:prstGeom>
          <a:noFill/>
        </p:spPr>
      </p:pic>
      <p:pic>
        <p:nvPicPr>
          <p:cNvPr id="8195" name="Picture 3" descr="C:\Users\ASUS\Desktop\Сад фото\20220425_133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500570"/>
            <a:ext cx="2571768" cy="1928826"/>
          </a:xfrm>
          <a:prstGeom prst="rect">
            <a:avLst/>
          </a:prstGeom>
          <a:noFill/>
        </p:spPr>
      </p:pic>
      <p:pic>
        <p:nvPicPr>
          <p:cNvPr id="8196" name="Picture 4" descr="C:\Users\ASUS\Desktop\Сад фото\20220425_133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000240"/>
            <a:ext cx="2643206" cy="1928826"/>
          </a:xfrm>
          <a:prstGeom prst="rect">
            <a:avLst/>
          </a:prstGeom>
          <a:noFill/>
        </p:spPr>
      </p:pic>
      <p:pic>
        <p:nvPicPr>
          <p:cNvPr id="8197" name="Picture 5" descr="C:\Users\ASUS\Desktop\Сад фото\20220425_1345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572008"/>
            <a:ext cx="2643206" cy="1928827"/>
          </a:xfrm>
          <a:prstGeom prst="rect">
            <a:avLst/>
          </a:prstGeom>
          <a:noFill/>
        </p:spPr>
      </p:pic>
      <p:pic>
        <p:nvPicPr>
          <p:cNvPr id="8194" name="Picture 2" descr="C:\Users\ASUS\Desktop\Сад фото\20220425_1334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286124"/>
            <a:ext cx="2643206" cy="1857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SUS\Desktop\1617297342_18-p-detskii-fon-dlya-prezentatsii-detskogo-sad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3"/>
            <a:ext cx="9144000" cy="6861043"/>
          </a:xfrm>
          <a:prstGeom prst="rect">
            <a:avLst/>
          </a:prstGeom>
          <a:noFill/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3425830" cy="1533525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Посмотрите, мамы!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Посмотрите, папы!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Чем мы занимаемся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Пока Вы на работе.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4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85728"/>
            <a:ext cx="3760102" cy="282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120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 Муниципальное бюджетное дошкольное образовательное учреждение «Детский сад комбинированного вида № 19 «Рябинка» __________________________________________________________________ 658204, г. Рубцовск, ул.Комсомольская, ул.Киевская, 3 тел.: (38557) 7-59-69, 7-59-70 Е-mail: ryabinka.detskiysad19@mail.ru      Наглядно-информационная работа с родителями  в ДОУ                              Выполнила:                                  воспитатель                                  Мулина С.И  </vt:lpstr>
      <vt:lpstr>Слайд 2</vt:lpstr>
      <vt:lpstr>Дети  и воспитатели  ДОУ «Рябинка»  рады приветствовать Вас!</vt:lpstr>
      <vt:lpstr>Наши информационные стенды </vt:lpstr>
      <vt:lpstr>Медсестра подскажет,            Мама, папа, я – даст совет по здоровью        Спортивная семья!</vt:lpstr>
      <vt:lpstr>Объявления для родителей –  приглашение к сотрудничеству и благодарность за участие в жизни группы</vt:lpstr>
      <vt:lpstr>В ожидании ребенка нашим родителям есть чем заняться</vt:lpstr>
      <vt:lpstr>«Папки-передвижки», ширмы – еще одна возможность обогатить опыт родителей  </vt:lpstr>
      <vt:lpstr>Посмотрите, мамы! Посмотрите, папы! Чем мы занимаемся Пока Вы на работе.</vt:lpstr>
      <vt:lpstr>Приходите в гости.  Мы всегда Вам рады!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222</cp:revision>
  <dcterms:created xsi:type="dcterms:W3CDTF">2008-02-01T17:22:57Z</dcterms:created>
  <dcterms:modified xsi:type="dcterms:W3CDTF">2022-05-04T07:38:05Z</dcterms:modified>
</cp:coreProperties>
</file>