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0"/>
  </p:notesMasterIdLst>
  <p:sldIdLst>
    <p:sldId id="274" r:id="rId4"/>
    <p:sldId id="276" r:id="rId5"/>
    <p:sldId id="259" r:id="rId6"/>
    <p:sldId id="258" r:id="rId7"/>
    <p:sldId id="261" r:id="rId8"/>
    <p:sldId id="260" r:id="rId9"/>
    <p:sldId id="262" r:id="rId10"/>
    <p:sldId id="27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5" r:id="rId19"/>
  </p:sldIdLst>
  <p:sldSz cx="9144000" cy="5143500" type="screen16x9"/>
  <p:notesSz cx="6858000" cy="9144000"/>
  <p:defaultTextStyle>
    <a:defPPr>
      <a:defRPr lang="ru-RU"/>
    </a:defPPr>
    <a:lvl1pPr marL="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591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79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985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3183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381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576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1615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8"/>
      </p:cViewPr>
      <p:guideLst>
        <p:guide orient="horz" pos="1621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19DC3-416F-470D-B510-276A68409C46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B99B6-F00D-4376-BF9A-628D1CF8C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26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B99B6-F00D-4376-BF9A-628D1CF8C82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373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12" y="2914650"/>
            <a:ext cx="6400801" cy="1314449"/>
          </a:xfrm>
          <a:prstGeom prst="rect">
            <a:avLst/>
          </a:prstGeom>
        </p:spPr>
        <p:txBody>
          <a:bodyPr lIns="81643" tIns="40822" rIns="81643" bIns="4082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08.01.2020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9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1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81643" tIns="40822" rIns="81643" bIns="4082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08.01.2020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399" y="205979"/>
            <a:ext cx="2057401" cy="4388644"/>
          </a:xfrm>
          <a:prstGeom prst="rect">
            <a:avLst/>
          </a:prstGeom>
        </p:spPr>
        <p:txBody>
          <a:bodyPr vert="eaVert"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12" y="205979"/>
            <a:ext cx="6019799" cy="4388644"/>
          </a:xfrm>
          <a:prstGeom prst="rect">
            <a:avLst/>
          </a:prstGeom>
        </p:spPr>
        <p:txBody>
          <a:bodyPr vert="eaVert" lIns="81643" tIns="40822" rIns="81643" bIns="4082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08.01.2020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43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6" y="2914650"/>
            <a:ext cx="6400801" cy="1314449"/>
          </a:xfrm>
          <a:prstGeom prst="rect">
            <a:avLst/>
          </a:prstGeom>
        </p:spPr>
        <p:txBody>
          <a:bodyPr lIns="81643" tIns="40822" rIns="81643" bIns="4082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08.01.2020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99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4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81643" tIns="40822" rIns="81643" bIns="4082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08.01.2020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13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3305182"/>
            <a:ext cx="7772400" cy="1021555"/>
          </a:xfrm>
          <a:prstGeom prst="rect">
            <a:avLst/>
          </a:prstGeom>
        </p:spPr>
        <p:txBody>
          <a:bodyPr lIns="81643" tIns="40822" rIns="81643" bIns="40822" anchor="t"/>
          <a:lstStyle>
            <a:lvl1pPr algn="l">
              <a:defRPr sz="3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180036"/>
            <a:ext cx="7772400" cy="1125140"/>
          </a:xfrm>
          <a:prstGeom prst="rect">
            <a:avLst/>
          </a:prstGeom>
        </p:spPr>
        <p:txBody>
          <a:bodyPr lIns="81643" tIns="40822" rIns="81643" bIns="40822"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4082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6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8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106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92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4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7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08.01.2020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18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4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599" cy="3394472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200151"/>
            <a:ext cx="4038599" cy="3394472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08.01.2020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397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4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151335"/>
            <a:ext cx="4040188" cy="479822"/>
          </a:xfrm>
          <a:prstGeom prst="rect">
            <a:avLst/>
          </a:prstGeom>
        </p:spPr>
        <p:txBody>
          <a:bodyPr lIns="81643" tIns="40822" rIns="81643" bIns="40822" anchor="b"/>
          <a:lstStyle>
            <a:lvl1pPr marL="0" indent="0">
              <a:buNone/>
              <a:defRPr sz="2200" b="1"/>
            </a:lvl1pPr>
            <a:lvl2pPr marL="408214" indent="0">
              <a:buNone/>
              <a:defRPr sz="1700" b="1"/>
            </a:lvl2pPr>
            <a:lvl3pPr marL="816428" indent="0">
              <a:buNone/>
              <a:defRPr sz="1600" b="1"/>
            </a:lvl3pPr>
            <a:lvl4pPr marL="1224637" indent="0">
              <a:buNone/>
              <a:defRPr sz="1400" b="1"/>
            </a:lvl4pPr>
            <a:lvl5pPr marL="1632851" indent="0">
              <a:buNone/>
              <a:defRPr sz="1400" b="1"/>
            </a:lvl5pPr>
            <a:lvl6pPr marL="2041063" indent="0">
              <a:buNone/>
              <a:defRPr sz="1400" b="1"/>
            </a:lvl6pPr>
            <a:lvl7pPr marL="2449275" indent="0">
              <a:buNone/>
              <a:defRPr sz="1400" b="1"/>
            </a:lvl7pPr>
            <a:lvl8pPr marL="2857488" indent="0">
              <a:buNone/>
              <a:defRPr sz="1400" b="1"/>
            </a:lvl8pPr>
            <a:lvl9pPr marL="326570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4" y="1631157"/>
            <a:ext cx="4040188" cy="2963466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2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  <a:prstGeom prst="rect">
            <a:avLst/>
          </a:prstGeom>
        </p:spPr>
        <p:txBody>
          <a:bodyPr lIns="81643" tIns="40822" rIns="81643" bIns="40822" anchor="b"/>
          <a:lstStyle>
            <a:lvl1pPr marL="0" indent="0">
              <a:buNone/>
              <a:defRPr sz="2200" b="1"/>
            </a:lvl1pPr>
            <a:lvl2pPr marL="408214" indent="0">
              <a:buNone/>
              <a:defRPr sz="1700" b="1"/>
            </a:lvl2pPr>
            <a:lvl3pPr marL="816428" indent="0">
              <a:buNone/>
              <a:defRPr sz="1600" b="1"/>
            </a:lvl3pPr>
            <a:lvl4pPr marL="1224637" indent="0">
              <a:buNone/>
              <a:defRPr sz="1400" b="1"/>
            </a:lvl4pPr>
            <a:lvl5pPr marL="1632851" indent="0">
              <a:buNone/>
              <a:defRPr sz="1400" b="1"/>
            </a:lvl5pPr>
            <a:lvl6pPr marL="2041063" indent="0">
              <a:buNone/>
              <a:defRPr sz="1400" b="1"/>
            </a:lvl6pPr>
            <a:lvl7pPr marL="2449275" indent="0">
              <a:buNone/>
              <a:defRPr sz="1400" b="1"/>
            </a:lvl7pPr>
            <a:lvl8pPr marL="2857488" indent="0">
              <a:buNone/>
              <a:defRPr sz="1400" b="1"/>
            </a:lvl8pPr>
            <a:lvl9pPr marL="326570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1631157"/>
            <a:ext cx="4041775" cy="2963466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2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08.01.2020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812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4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08.01.2020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15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08.01.2020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89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  <a:prstGeom prst="rect">
            <a:avLst/>
          </a:prstGeom>
        </p:spPr>
        <p:txBody>
          <a:bodyPr lIns="81643" tIns="40822" rIns="81643" bIns="40822"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8297"/>
          </a:xfrm>
          <a:prstGeom prst="rect">
            <a:avLst/>
          </a:prstGeom>
        </p:spPr>
        <p:txBody>
          <a:bodyPr lIns="81643" tIns="40822" rIns="81643" bIns="40822"/>
          <a:lstStyle>
            <a:lvl1pPr marL="0" indent="0">
              <a:buNone/>
              <a:defRPr sz="1300"/>
            </a:lvl1pPr>
            <a:lvl2pPr marL="408214" indent="0">
              <a:buNone/>
              <a:defRPr sz="1100"/>
            </a:lvl2pPr>
            <a:lvl3pPr marL="816428" indent="0">
              <a:buNone/>
              <a:defRPr sz="1000"/>
            </a:lvl3pPr>
            <a:lvl4pPr marL="1224637" indent="0">
              <a:buNone/>
              <a:defRPr sz="800"/>
            </a:lvl4pPr>
            <a:lvl5pPr marL="1632851" indent="0">
              <a:buNone/>
              <a:defRPr sz="800"/>
            </a:lvl5pPr>
            <a:lvl6pPr marL="2041063" indent="0">
              <a:buNone/>
              <a:defRPr sz="800"/>
            </a:lvl6pPr>
            <a:lvl7pPr marL="2449275" indent="0">
              <a:buNone/>
              <a:defRPr sz="800"/>
            </a:lvl7pPr>
            <a:lvl8pPr marL="2857488" indent="0">
              <a:buNone/>
              <a:defRPr sz="800"/>
            </a:lvl8pPr>
            <a:lvl9pPr marL="326570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08.01.2020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1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81643" tIns="40822" rIns="81643" bIns="4082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08.01.2020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60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49"/>
            <a:ext cx="5486400" cy="425054"/>
          </a:xfrm>
          <a:prstGeom prst="rect">
            <a:avLst/>
          </a:prstGeom>
        </p:spPr>
        <p:txBody>
          <a:bodyPr lIns="81643" tIns="40822" rIns="81643" bIns="40822"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3086100"/>
          </a:xfrm>
          <a:prstGeom prst="rect">
            <a:avLst/>
          </a:prstGeom>
        </p:spPr>
        <p:txBody>
          <a:bodyPr lIns="81643" tIns="40822" rIns="81643" bIns="40822"/>
          <a:lstStyle>
            <a:lvl1pPr marL="0" indent="0">
              <a:buNone/>
              <a:defRPr sz="2900"/>
            </a:lvl1pPr>
            <a:lvl2pPr marL="408214" indent="0">
              <a:buNone/>
              <a:defRPr sz="2500"/>
            </a:lvl2pPr>
            <a:lvl3pPr marL="816428" indent="0">
              <a:buNone/>
              <a:defRPr sz="2200"/>
            </a:lvl3pPr>
            <a:lvl4pPr marL="1224637" indent="0">
              <a:buNone/>
              <a:defRPr sz="1700"/>
            </a:lvl4pPr>
            <a:lvl5pPr marL="1632851" indent="0">
              <a:buNone/>
              <a:defRPr sz="1700"/>
            </a:lvl5pPr>
            <a:lvl6pPr marL="2041063" indent="0">
              <a:buNone/>
              <a:defRPr sz="1700"/>
            </a:lvl6pPr>
            <a:lvl7pPr marL="2449275" indent="0">
              <a:buNone/>
              <a:defRPr sz="1700"/>
            </a:lvl7pPr>
            <a:lvl8pPr marL="2857488" indent="0">
              <a:buNone/>
              <a:defRPr sz="1700"/>
            </a:lvl8pPr>
            <a:lvl9pPr marL="3265701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6"/>
          </a:xfrm>
          <a:prstGeom prst="rect">
            <a:avLst/>
          </a:prstGeom>
        </p:spPr>
        <p:txBody>
          <a:bodyPr lIns="81643" tIns="40822" rIns="81643" bIns="40822"/>
          <a:lstStyle>
            <a:lvl1pPr marL="0" indent="0">
              <a:buNone/>
              <a:defRPr sz="1300"/>
            </a:lvl1pPr>
            <a:lvl2pPr marL="408214" indent="0">
              <a:buNone/>
              <a:defRPr sz="1100"/>
            </a:lvl2pPr>
            <a:lvl3pPr marL="816428" indent="0">
              <a:buNone/>
              <a:defRPr sz="1000"/>
            </a:lvl3pPr>
            <a:lvl4pPr marL="1224637" indent="0">
              <a:buNone/>
              <a:defRPr sz="800"/>
            </a:lvl4pPr>
            <a:lvl5pPr marL="1632851" indent="0">
              <a:buNone/>
              <a:defRPr sz="800"/>
            </a:lvl5pPr>
            <a:lvl6pPr marL="2041063" indent="0">
              <a:buNone/>
              <a:defRPr sz="800"/>
            </a:lvl6pPr>
            <a:lvl7pPr marL="2449275" indent="0">
              <a:buNone/>
              <a:defRPr sz="800"/>
            </a:lvl7pPr>
            <a:lvl8pPr marL="2857488" indent="0">
              <a:buNone/>
              <a:defRPr sz="800"/>
            </a:lvl8pPr>
            <a:lvl9pPr marL="326570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08.01.2020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77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4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81643" tIns="40822" rIns="81643" bIns="4082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08.01.2020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94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399" y="205979"/>
            <a:ext cx="2057401" cy="4388644"/>
          </a:xfrm>
          <a:prstGeom prst="rect">
            <a:avLst/>
          </a:prstGeom>
        </p:spPr>
        <p:txBody>
          <a:bodyPr vert="eaVert"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6" y="205979"/>
            <a:ext cx="6019799" cy="4388644"/>
          </a:xfrm>
          <a:prstGeom prst="rect">
            <a:avLst/>
          </a:prstGeom>
        </p:spPr>
        <p:txBody>
          <a:bodyPr vert="eaVert" lIns="81643" tIns="40822" rIns="81643" bIns="4082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08.01.2020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532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1" cy="1314449"/>
          </a:xfrm>
          <a:prstGeom prst="rect">
            <a:avLst/>
          </a:prstGeom>
        </p:spPr>
        <p:txBody>
          <a:bodyPr lIns="81643" tIns="40822" rIns="81643" bIns="4082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08.01.2020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62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81643" tIns="40822" rIns="81643" bIns="4082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08.01.2020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997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3305177"/>
            <a:ext cx="7772400" cy="1021555"/>
          </a:xfrm>
          <a:prstGeom prst="rect">
            <a:avLst/>
          </a:prstGeom>
        </p:spPr>
        <p:txBody>
          <a:bodyPr lIns="81643" tIns="40822" rIns="81643" bIns="40822" anchor="t"/>
          <a:lstStyle>
            <a:lvl1pPr algn="l">
              <a:defRPr sz="3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180036"/>
            <a:ext cx="7772400" cy="1125140"/>
          </a:xfrm>
          <a:prstGeom prst="rect">
            <a:avLst/>
          </a:prstGeom>
        </p:spPr>
        <p:txBody>
          <a:bodyPr lIns="81643" tIns="40822" rIns="81643" bIns="40822"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4082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6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85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106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92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4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71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08.01.2020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85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599" cy="3394472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1"/>
            <a:ext cx="4038599" cy="3394472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08.01.2020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53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  <a:prstGeom prst="rect">
            <a:avLst/>
          </a:prstGeom>
        </p:spPr>
        <p:txBody>
          <a:bodyPr lIns="81643" tIns="40822" rIns="81643" bIns="40822" anchor="b"/>
          <a:lstStyle>
            <a:lvl1pPr marL="0" indent="0">
              <a:buNone/>
              <a:defRPr sz="2200" b="1"/>
            </a:lvl1pPr>
            <a:lvl2pPr marL="408214" indent="0">
              <a:buNone/>
              <a:defRPr sz="1700" b="1"/>
            </a:lvl2pPr>
            <a:lvl3pPr marL="816428" indent="0">
              <a:buNone/>
              <a:defRPr sz="1600" b="1"/>
            </a:lvl3pPr>
            <a:lvl4pPr marL="1224642" indent="0">
              <a:buNone/>
              <a:defRPr sz="1400" b="1"/>
            </a:lvl4pPr>
            <a:lvl5pPr marL="1632856" indent="0">
              <a:buNone/>
              <a:defRPr sz="1400" b="1"/>
            </a:lvl5pPr>
            <a:lvl6pPr marL="2041069" indent="0">
              <a:buNone/>
              <a:defRPr sz="1400" b="1"/>
            </a:lvl6pPr>
            <a:lvl7pPr marL="2449283" indent="0">
              <a:buNone/>
              <a:defRPr sz="1400" b="1"/>
            </a:lvl7pPr>
            <a:lvl8pPr marL="2857497" indent="0">
              <a:buNone/>
              <a:defRPr sz="1400" b="1"/>
            </a:lvl8pPr>
            <a:lvl9pPr marL="326571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2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lIns="81643" tIns="40822" rIns="81643" bIns="40822" anchor="b"/>
          <a:lstStyle>
            <a:lvl1pPr marL="0" indent="0">
              <a:buNone/>
              <a:defRPr sz="2200" b="1"/>
            </a:lvl1pPr>
            <a:lvl2pPr marL="408214" indent="0">
              <a:buNone/>
              <a:defRPr sz="1700" b="1"/>
            </a:lvl2pPr>
            <a:lvl3pPr marL="816428" indent="0">
              <a:buNone/>
              <a:defRPr sz="1600" b="1"/>
            </a:lvl3pPr>
            <a:lvl4pPr marL="1224642" indent="0">
              <a:buNone/>
              <a:defRPr sz="1400" b="1"/>
            </a:lvl4pPr>
            <a:lvl5pPr marL="1632856" indent="0">
              <a:buNone/>
              <a:defRPr sz="1400" b="1"/>
            </a:lvl5pPr>
            <a:lvl6pPr marL="2041069" indent="0">
              <a:buNone/>
              <a:defRPr sz="1400" b="1"/>
            </a:lvl6pPr>
            <a:lvl7pPr marL="2449283" indent="0">
              <a:buNone/>
              <a:defRPr sz="1400" b="1"/>
            </a:lvl7pPr>
            <a:lvl8pPr marL="2857497" indent="0">
              <a:buNone/>
              <a:defRPr sz="1400" b="1"/>
            </a:lvl8pPr>
            <a:lvl9pPr marL="326571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7"/>
            <a:ext cx="4041775" cy="2963466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2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08.01.2020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91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08.01.2020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64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08.01.2020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2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3305188"/>
            <a:ext cx="7772400" cy="1021555"/>
          </a:xfrm>
          <a:prstGeom prst="rect">
            <a:avLst/>
          </a:prstGeom>
        </p:spPr>
        <p:txBody>
          <a:bodyPr lIns="81643" tIns="40822" rIns="81643" bIns="40822" anchor="t"/>
          <a:lstStyle>
            <a:lvl1pPr algn="l">
              <a:defRPr sz="3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180036"/>
            <a:ext cx="7772400" cy="1125140"/>
          </a:xfrm>
          <a:prstGeom prst="rect">
            <a:avLst/>
          </a:prstGeom>
        </p:spPr>
        <p:txBody>
          <a:bodyPr lIns="81643" tIns="40822" rIns="81643" bIns="40822"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4082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6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84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10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926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4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68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08.01.2020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5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  <a:prstGeom prst="rect">
            <a:avLst/>
          </a:prstGeom>
        </p:spPr>
        <p:txBody>
          <a:bodyPr lIns="81643" tIns="40822" rIns="81643" bIns="40822"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8297"/>
          </a:xfrm>
          <a:prstGeom prst="rect">
            <a:avLst/>
          </a:prstGeom>
        </p:spPr>
        <p:txBody>
          <a:bodyPr lIns="81643" tIns="40822" rIns="81643" bIns="40822"/>
          <a:lstStyle>
            <a:lvl1pPr marL="0" indent="0">
              <a:buNone/>
              <a:defRPr sz="1300"/>
            </a:lvl1pPr>
            <a:lvl2pPr marL="408214" indent="0">
              <a:buNone/>
              <a:defRPr sz="1100"/>
            </a:lvl2pPr>
            <a:lvl3pPr marL="816428" indent="0">
              <a:buNone/>
              <a:defRPr sz="1000"/>
            </a:lvl3pPr>
            <a:lvl4pPr marL="1224642" indent="0">
              <a:buNone/>
              <a:defRPr sz="800"/>
            </a:lvl4pPr>
            <a:lvl5pPr marL="1632856" indent="0">
              <a:buNone/>
              <a:defRPr sz="800"/>
            </a:lvl5pPr>
            <a:lvl6pPr marL="2041069" indent="0">
              <a:buNone/>
              <a:defRPr sz="800"/>
            </a:lvl6pPr>
            <a:lvl7pPr marL="2449283" indent="0">
              <a:buNone/>
              <a:defRPr sz="800"/>
            </a:lvl7pPr>
            <a:lvl8pPr marL="2857497" indent="0">
              <a:buNone/>
              <a:defRPr sz="800"/>
            </a:lvl8pPr>
            <a:lvl9pPr marL="326571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08.01.2020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39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49"/>
            <a:ext cx="5486400" cy="425054"/>
          </a:xfrm>
          <a:prstGeom prst="rect">
            <a:avLst/>
          </a:prstGeom>
        </p:spPr>
        <p:txBody>
          <a:bodyPr lIns="81643" tIns="40822" rIns="81643" bIns="40822"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3086100"/>
          </a:xfrm>
          <a:prstGeom prst="rect">
            <a:avLst/>
          </a:prstGeom>
        </p:spPr>
        <p:txBody>
          <a:bodyPr lIns="81643" tIns="40822" rIns="81643" bIns="40822"/>
          <a:lstStyle>
            <a:lvl1pPr marL="0" indent="0">
              <a:buNone/>
              <a:defRPr sz="2900"/>
            </a:lvl1pPr>
            <a:lvl2pPr marL="408214" indent="0">
              <a:buNone/>
              <a:defRPr sz="2500"/>
            </a:lvl2pPr>
            <a:lvl3pPr marL="816428" indent="0">
              <a:buNone/>
              <a:defRPr sz="2200"/>
            </a:lvl3pPr>
            <a:lvl4pPr marL="1224642" indent="0">
              <a:buNone/>
              <a:defRPr sz="1700"/>
            </a:lvl4pPr>
            <a:lvl5pPr marL="1632856" indent="0">
              <a:buNone/>
              <a:defRPr sz="1700"/>
            </a:lvl5pPr>
            <a:lvl6pPr marL="2041069" indent="0">
              <a:buNone/>
              <a:defRPr sz="1700"/>
            </a:lvl6pPr>
            <a:lvl7pPr marL="2449283" indent="0">
              <a:buNone/>
              <a:defRPr sz="1700"/>
            </a:lvl7pPr>
            <a:lvl8pPr marL="2857497" indent="0">
              <a:buNone/>
              <a:defRPr sz="1700"/>
            </a:lvl8pPr>
            <a:lvl9pPr marL="3265711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6"/>
          </a:xfrm>
          <a:prstGeom prst="rect">
            <a:avLst/>
          </a:prstGeom>
        </p:spPr>
        <p:txBody>
          <a:bodyPr lIns="81643" tIns="40822" rIns="81643" bIns="40822"/>
          <a:lstStyle>
            <a:lvl1pPr marL="0" indent="0">
              <a:buNone/>
              <a:defRPr sz="1300"/>
            </a:lvl1pPr>
            <a:lvl2pPr marL="408214" indent="0">
              <a:buNone/>
              <a:defRPr sz="1100"/>
            </a:lvl2pPr>
            <a:lvl3pPr marL="816428" indent="0">
              <a:buNone/>
              <a:defRPr sz="1000"/>
            </a:lvl3pPr>
            <a:lvl4pPr marL="1224642" indent="0">
              <a:buNone/>
              <a:defRPr sz="800"/>
            </a:lvl4pPr>
            <a:lvl5pPr marL="1632856" indent="0">
              <a:buNone/>
              <a:defRPr sz="800"/>
            </a:lvl5pPr>
            <a:lvl6pPr marL="2041069" indent="0">
              <a:buNone/>
              <a:defRPr sz="800"/>
            </a:lvl6pPr>
            <a:lvl7pPr marL="2449283" indent="0">
              <a:buNone/>
              <a:defRPr sz="800"/>
            </a:lvl7pPr>
            <a:lvl8pPr marL="2857497" indent="0">
              <a:buNone/>
              <a:defRPr sz="800"/>
            </a:lvl8pPr>
            <a:lvl9pPr marL="326571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08.01.2020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407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81643" tIns="40822" rIns="81643" bIns="4082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08.01.2020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03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399" y="205979"/>
            <a:ext cx="2057401" cy="4388644"/>
          </a:xfrm>
          <a:prstGeom prst="rect">
            <a:avLst/>
          </a:prstGeom>
        </p:spPr>
        <p:txBody>
          <a:bodyPr vert="eaVert"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79"/>
            <a:ext cx="6019799" cy="4388644"/>
          </a:xfrm>
          <a:prstGeom prst="rect">
            <a:avLst/>
          </a:prstGeom>
        </p:spPr>
        <p:txBody>
          <a:bodyPr vert="eaVert" lIns="81643" tIns="40822" rIns="81643" bIns="4082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08.01.2020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0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1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599" cy="3394472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200151"/>
            <a:ext cx="4038599" cy="3394472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08.01.2020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1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151335"/>
            <a:ext cx="4040188" cy="479822"/>
          </a:xfrm>
          <a:prstGeom prst="rect">
            <a:avLst/>
          </a:prstGeom>
        </p:spPr>
        <p:txBody>
          <a:bodyPr lIns="81643" tIns="40822" rIns="81643" bIns="40822" anchor="b"/>
          <a:lstStyle>
            <a:lvl1pPr marL="0" indent="0">
              <a:buNone/>
              <a:defRPr sz="2200" b="1"/>
            </a:lvl1pPr>
            <a:lvl2pPr marL="408214" indent="0">
              <a:buNone/>
              <a:defRPr sz="1700" b="1"/>
            </a:lvl2pPr>
            <a:lvl3pPr marL="816428" indent="0">
              <a:buNone/>
              <a:defRPr sz="1600" b="1"/>
            </a:lvl3pPr>
            <a:lvl4pPr marL="1224631" indent="0">
              <a:buNone/>
              <a:defRPr sz="1400" b="1"/>
            </a:lvl4pPr>
            <a:lvl5pPr marL="1632844" indent="0">
              <a:buNone/>
              <a:defRPr sz="1400" b="1"/>
            </a:lvl5pPr>
            <a:lvl6pPr marL="2041055" indent="0">
              <a:buNone/>
              <a:defRPr sz="1400" b="1"/>
            </a:lvl6pPr>
            <a:lvl7pPr marL="2449264" indent="0">
              <a:buNone/>
              <a:defRPr sz="1400" b="1"/>
            </a:lvl7pPr>
            <a:lvl8pPr marL="2857475" indent="0">
              <a:buNone/>
              <a:defRPr sz="1400" b="1"/>
            </a:lvl8pPr>
            <a:lvl9pPr marL="3265689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4" y="1631157"/>
            <a:ext cx="4040188" cy="2963466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2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8" y="1151335"/>
            <a:ext cx="4041775" cy="479822"/>
          </a:xfrm>
          <a:prstGeom prst="rect">
            <a:avLst/>
          </a:prstGeom>
        </p:spPr>
        <p:txBody>
          <a:bodyPr lIns="81643" tIns="40822" rIns="81643" bIns="40822" anchor="b"/>
          <a:lstStyle>
            <a:lvl1pPr marL="0" indent="0">
              <a:buNone/>
              <a:defRPr sz="2200" b="1"/>
            </a:lvl1pPr>
            <a:lvl2pPr marL="408214" indent="0">
              <a:buNone/>
              <a:defRPr sz="1700" b="1"/>
            </a:lvl2pPr>
            <a:lvl3pPr marL="816428" indent="0">
              <a:buNone/>
              <a:defRPr sz="1600" b="1"/>
            </a:lvl3pPr>
            <a:lvl4pPr marL="1224631" indent="0">
              <a:buNone/>
              <a:defRPr sz="1400" b="1"/>
            </a:lvl4pPr>
            <a:lvl5pPr marL="1632844" indent="0">
              <a:buNone/>
              <a:defRPr sz="1400" b="1"/>
            </a:lvl5pPr>
            <a:lvl6pPr marL="2041055" indent="0">
              <a:buNone/>
              <a:defRPr sz="1400" b="1"/>
            </a:lvl6pPr>
            <a:lvl7pPr marL="2449264" indent="0">
              <a:buNone/>
              <a:defRPr sz="1400" b="1"/>
            </a:lvl7pPr>
            <a:lvl8pPr marL="2857475" indent="0">
              <a:buNone/>
              <a:defRPr sz="1400" b="1"/>
            </a:lvl8pPr>
            <a:lvl9pPr marL="3265689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8" y="1631157"/>
            <a:ext cx="4041775" cy="2963466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2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08.01.2020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0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1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08.01.2020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4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08.01.2020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4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  <a:prstGeom prst="rect">
            <a:avLst/>
          </a:prstGeom>
        </p:spPr>
        <p:txBody>
          <a:bodyPr lIns="81643" tIns="40822" rIns="81643" bIns="40822"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8297"/>
          </a:xfrm>
          <a:prstGeom prst="rect">
            <a:avLst/>
          </a:prstGeom>
        </p:spPr>
        <p:txBody>
          <a:bodyPr lIns="81643" tIns="40822" rIns="81643" bIns="40822"/>
          <a:lstStyle>
            <a:lvl1pPr marL="0" indent="0">
              <a:buNone/>
              <a:defRPr sz="1300"/>
            </a:lvl1pPr>
            <a:lvl2pPr marL="408214" indent="0">
              <a:buNone/>
              <a:defRPr sz="1100"/>
            </a:lvl2pPr>
            <a:lvl3pPr marL="816428" indent="0">
              <a:buNone/>
              <a:defRPr sz="1000"/>
            </a:lvl3pPr>
            <a:lvl4pPr marL="1224631" indent="0">
              <a:buNone/>
              <a:defRPr sz="800"/>
            </a:lvl4pPr>
            <a:lvl5pPr marL="1632844" indent="0">
              <a:buNone/>
              <a:defRPr sz="800"/>
            </a:lvl5pPr>
            <a:lvl6pPr marL="2041055" indent="0">
              <a:buNone/>
              <a:defRPr sz="800"/>
            </a:lvl6pPr>
            <a:lvl7pPr marL="2449264" indent="0">
              <a:buNone/>
              <a:defRPr sz="800"/>
            </a:lvl7pPr>
            <a:lvl8pPr marL="2857475" indent="0">
              <a:buNone/>
              <a:defRPr sz="800"/>
            </a:lvl8pPr>
            <a:lvl9pPr marL="326568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08.01.2020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46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49"/>
            <a:ext cx="5486400" cy="425054"/>
          </a:xfrm>
          <a:prstGeom prst="rect">
            <a:avLst/>
          </a:prstGeom>
        </p:spPr>
        <p:txBody>
          <a:bodyPr lIns="81643" tIns="40822" rIns="81643" bIns="40822"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3086100"/>
          </a:xfrm>
          <a:prstGeom prst="rect">
            <a:avLst/>
          </a:prstGeom>
        </p:spPr>
        <p:txBody>
          <a:bodyPr lIns="81643" tIns="40822" rIns="81643" bIns="40822"/>
          <a:lstStyle>
            <a:lvl1pPr marL="0" indent="0">
              <a:buNone/>
              <a:defRPr sz="2900"/>
            </a:lvl1pPr>
            <a:lvl2pPr marL="408214" indent="0">
              <a:buNone/>
              <a:defRPr sz="2500"/>
            </a:lvl2pPr>
            <a:lvl3pPr marL="816428" indent="0">
              <a:buNone/>
              <a:defRPr sz="2200"/>
            </a:lvl3pPr>
            <a:lvl4pPr marL="1224631" indent="0">
              <a:buNone/>
              <a:defRPr sz="1700"/>
            </a:lvl4pPr>
            <a:lvl5pPr marL="1632844" indent="0">
              <a:buNone/>
              <a:defRPr sz="1700"/>
            </a:lvl5pPr>
            <a:lvl6pPr marL="2041055" indent="0">
              <a:buNone/>
              <a:defRPr sz="1700"/>
            </a:lvl6pPr>
            <a:lvl7pPr marL="2449264" indent="0">
              <a:buNone/>
              <a:defRPr sz="1700"/>
            </a:lvl7pPr>
            <a:lvl8pPr marL="2857475" indent="0">
              <a:buNone/>
              <a:defRPr sz="1700"/>
            </a:lvl8pPr>
            <a:lvl9pPr marL="3265689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6"/>
          </a:xfrm>
          <a:prstGeom prst="rect">
            <a:avLst/>
          </a:prstGeom>
        </p:spPr>
        <p:txBody>
          <a:bodyPr lIns="81643" tIns="40822" rIns="81643" bIns="40822"/>
          <a:lstStyle>
            <a:lvl1pPr marL="0" indent="0">
              <a:buNone/>
              <a:defRPr sz="1300"/>
            </a:lvl1pPr>
            <a:lvl2pPr marL="408214" indent="0">
              <a:buNone/>
              <a:defRPr sz="1100"/>
            </a:lvl2pPr>
            <a:lvl3pPr marL="816428" indent="0">
              <a:buNone/>
              <a:defRPr sz="1000"/>
            </a:lvl3pPr>
            <a:lvl4pPr marL="1224631" indent="0">
              <a:buNone/>
              <a:defRPr sz="800"/>
            </a:lvl4pPr>
            <a:lvl5pPr marL="1632844" indent="0">
              <a:buNone/>
              <a:defRPr sz="800"/>
            </a:lvl5pPr>
            <a:lvl6pPr marL="2041055" indent="0">
              <a:buNone/>
              <a:defRPr sz="800"/>
            </a:lvl6pPr>
            <a:lvl7pPr marL="2449264" indent="0">
              <a:buNone/>
              <a:defRPr sz="800"/>
            </a:lvl7pPr>
            <a:lvl8pPr marL="2857475" indent="0">
              <a:buNone/>
              <a:defRPr sz="800"/>
            </a:lvl8pPr>
            <a:lvl9pPr marL="326568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08.01.2020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8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 userDrawn="1"/>
        </p:nvSpPr>
        <p:spPr>
          <a:xfrm>
            <a:off x="2" y="0"/>
            <a:ext cx="9144000" cy="5143500"/>
          </a:xfrm>
          <a:prstGeom prst="frame">
            <a:avLst>
              <a:gd name="adj1" fmla="val 1617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816428"/>
            <a:endParaRPr lang="ru-RU" sz="1600">
              <a:solidFill>
                <a:prstClr val="black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9692"/>
            <a:ext cx="1332076" cy="11430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56320">
            <a:off x="8014303" y="171334"/>
            <a:ext cx="941295" cy="10664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0" y="3829156"/>
            <a:ext cx="1111674" cy="11475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181" y="3455184"/>
            <a:ext cx="1176638" cy="16574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9" y="1259045"/>
            <a:ext cx="1228167" cy="24469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892" y="1259037"/>
            <a:ext cx="1427064" cy="214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0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16428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60" indent="-306160" algn="l" defTabSz="81642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347" indent="-255133" algn="l" defTabSz="816428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531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38" indent="-204108" algn="l" defTabSz="816428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952" indent="-204108" algn="l" defTabSz="816428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161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372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583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797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214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428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631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844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055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264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475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689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 userDrawn="1"/>
        </p:nvSpPr>
        <p:spPr>
          <a:xfrm>
            <a:off x="2" y="0"/>
            <a:ext cx="9144000" cy="5143500"/>
          </a:xfrm>
          <a:prstGeom prst="frame">
            <a:avLst>
              <a:gd name="adj1" fmla="val 1617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1257529" y="342713"/>
            <a:ext cx="6628942" cy="445807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816428"/>
            <a:endParaRPr lang="ru-RU" sz="1600">
              <a:solidFill>
                <a:prstClr val="white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9" y="171248"/>
            <a:ext cx="1332076" cy="11430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56320">
            <a:off x="8014303" y="171334"/>
            <a:ext cx="941295" cy="10664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0" y="3829156"/>
            <a:ext cx="1111674" cy="11475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181" y="3455184"/>
            <a:ext cx="1176638" cy="16574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" y="1267863"/>
            <a:ext cx="1228167" cy="24469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892" y="1259037"/>
            <a:ext cx="1427064" cy="214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16428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60" indent="-306160" algn="l" defTabSz="81642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347" indent="-255133" algn="l" defTabSz="816428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531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45" indent="-204108" algn="l" defTabSz="816428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958" indent="-204108" algn="l" defTabSz="816428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172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383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595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809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214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428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637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851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063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275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488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701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 userDrawn="1"/>
        </p:nvSpPr>
        <p:spPr>
          <a:xfrm>
            <a:off x="2" y="0"/>
            <a:ext cx="9144000" cy="5143500"/>
          </a:xfrm>
          <a:prstGeom prst="frame">
            <a:avLst>
              <a:gd name="adj1" fmla="val 1617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1257529" y="342713"/>
            <a:ext cx="6628942" cy="445807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816428"/>
            <a:endParaRPr lang="ru-RU" sz="1600">
              <a:solidFill>
                <a:prstClr val="white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9" y="171248"/>
            <a:ext cx="1332076" cy="11430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56320">
            <a:off x="8014303" y="171331"/>
            <a:ext cx="941295" cy="10664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7" y="3829156"/>
            <a:ext cx="1111674" cy="11475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180" y="3455183"/>
            <a:ext cx="1176638" cy="16574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" y="1267858"/>
            <a:ext cx="1228167" cy="24469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892" y="1259037"/>
            <a:ext cx="1427064" cy="214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7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816428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60" indent="-306160" algn="l" defTabSz="81642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347" indent="-255133" algn="l" defTabSz="816428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535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49" indent="-204108" algn="l" defTabSz="816428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963" indent="-204108" algn="l" defTabSz="816428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177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391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605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819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214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428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642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856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069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283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497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711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hyperlink" Target="https://static1.fjcdn.com/comments/Heres+a+recent+pic+of+him+hes+stable+_e95468341d009f24a1693b7d027b33a3.jpg" TargetMode="External"/><Relationship Id="rId18" Type="http://schemas.openxmlformats.org/officeDocument/2006/relationships/hyperlink" Target="http://www.krasfun.ru/images/2014/3/b9426_0_1061ec_d979b232_orig.jpg" TargetMode="External"/><Relationship Id="rId26" Type="http://schemas.openxmlformats.org/officeDocument/2006/relationships/hyperlink" Target="http://www.kartinkijane.ru/pic/201305/1280x800/kartinkijane.ru-34591.jpg" TargetMode="External"/><Relationship Id="rId3" Type="http://schemas.openxmlformats.org/officeDocument/2006/relationships/hyperlink" Target="https://ectur.net/images/download/sledopit/berlogi_1a.jpg" TargetMode="External"/><Relationship Id="rId21" Type="http://schemas.openxmlformats.org/officeDocument/2006/relationships/hyperlink" Target="https://upload.wikimedia.org/wikipedia/commons/thumb/1/1c/Squirrel_posing.jpg/1076px-Squirrel_posing.jpg" TargetMode="External"/><Relationship Id="rId7" Type="http://schemas.openxmlformats.org/officeDocument/2006/relationships/hyperlink" Target="http://silkie.ru/wp-content/uploads/14841251c3fd.jpg" TargetMode="External"/><Relationship Id="rId12" Type="http://schemas.openxmlformats.org/officeDocument/2006/relationships/hyperlink" Target="http://derevolife.ru/uploads/posts/2016-02/1456691234_4.jpg" TargetMode="External"/><Relationship Id="rId17" Type="http://schemas.openxmlformats.org/officeDocument/2006/relationships/hyperlink" Target="https://s1.1zoom.ru/big3/222/387252-svetik.jpg" TargetMode="External"/><Relationship Id="rId25" Type="http://schemas.openxmlformats.org/officeDocument/2006/relationships/hyperlink" Target="http://www.antiflu.ru/wp-content/uploads/2016/04/2.jpg" TargetMode="External"/><Relationship Id="rId33" Type="http://schemas.openxmlformats.org/officeDocument/2006/relationships/hyperlink" Target="http://clipart-db.ru/file_content/rastr/dog_005.png" TargetMode="External"/><Relationship Id="rId2" Type="http://schemas.openxmlformats.org/officeDocument/2006/relationships/hyperlink" Target="http://static.esosedi.org/fiber/66728/fit/900x600/vhod_v_pescheru.png" TargetMode="External"/><Relationship Id="rId16" Type="http://schemas.openxmlformats.org/officeDocument/2006/relationships/hyperlink" Target="https://s1.1zoom.ru/b5050/565/427868-Kycb_1920x1200.jpg" TargetMode="External"/><Relationship Id="rId20" Type="http://schemas.openxmlformats.org/officeDocument/2006/relationships/hyperlink" Target="http://fightinsects.ru/wp-content/uploads/2016/04/mjuytge.jpg" TargetMode="External"/><Relationship Id="rId29" Type="http://schemas.openxmlformats.org/officeDocument/2006/relationships/hyperlink" Target="https://img-fotki.yandex.ru/get/5002/65387414.5f4/0_107dcf_13f57efb_orig.png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fightinsects.ru/wp-content/uploads/2016/04/0_627ff_45fb089d_XL.jpg" TargetMode="External"/><Relationship Id="rId11" Type="http://schemas.openxmlformats.org/officeDocument/2006/relationships/hyperlink" Target="https://krivoe-zerkalo.ru/images/Boloto11.jpg" TargetMode="External"/><Relationship Id="rId24" Type="http://schemas.openxmlformats.org/officeDocument/2006/relationships/hyperlink" Target="http://900igr.net/up/datai/203287/0038-053-.jpg" TargetMode="External"/><Relationship Id="rId32" Type="http://schemas.openxmlformats.org/officeDocument/2006/relationships/hyperlink" Target="http://informplanet.ru/gallery_png/watermark.php?file=14498&amp;size=1" TargetMode="External"/><Relationship Id="rId5" Type="http://schemas.openxmlformats.org/officeDocument/2006/relationships/hyperlink" Target="http://russianpoetry.ru/images/photos/39e6556c7ea9ce0e008a1551ba4a34b8.jpg" TargetMode="External"/><Relationship Id="rId15" Type="http://schemas.openxmlformats.org/officeDocument/2006/relationships/hyperlink" Target="http://pticyrus.info/wp-content/uploads/2012/03/lastoscka1.jpg" TargetMode="External"/><Relationship Id="rId23" Type="http://schemas.openxmlformats.org/officeDocument/2006/relationships/hyperlink" Target="http://s1.1zoom.me/b5254/862/Wolves_Glance_Grass_519243_1334x750.jpg" TargetMode="External"/><Relationship Id="rId28" Type="http://schemas.openxmlformats.org/officeDocument/2006/relationships/hyperlink" Target="http://agronom-nsk.ru/img/agronom-nsk_ru/3719139.png" TargetMode="External"/><Relationship Id="rId10" Type="http://schemas.openxmlformats.org/officeDocument/2006/relationships/hyperlink" Target="http://novikserge.by/content/public/upload/fotozarisovki/img0126_0_o.jpg" TargetMode="External"/><Relationship Id="rId19" Type="http://schemas.openxmlformats.org/officeDocument/2006/relationships/hyperlink" Target="https://get.wallhere.com/photo/animals-grass-wildlife-fur-fox-whiskers-twigs-fauna-mammal-1920x1200-px-snout-red-fox-kit-fox-dhole-organism-terrestrial-animal-771980.jpg" TargetMode="External"/><Relationship Id="rId31" Type="http://schemas.openxmlformats.org/officeDocument/2006/relationships/hyperlink" Target="http://gifok.net/images/2016/06/27/Ladybugs_035.png" TargetMode="External"/><Relationship Id="rId4" Type="http://schemas.openxmlformats.org/officeDocument/2006/relationships/hyperlink" Target="https://animalreader.ru/wp-content/uploads/2014/05/barsuk2-e1401207904457.jpg" TargetMode="External"/><Relationship Id="rId9" Type="http://schemas.openxmlformats.org/officeDocument/2006/relationships/hyperlink" Target="http://beebazar.ru/wp-content/uploads/2013/05/img_2215.jpg" TargetMode="External"/><Relationship Id="rId14" Type="http://schemas.openxmlformats.org/officeDocument/2006/relationships/hyperlink" Target="https://static.panoramio.com.storage.googleapis.com/photos/large/17379784.jpg" TargetMode="External"/><Relationship Id="rId22" Type="http://schemas.openxmlformats.org/officeDocument/2006/relationships/hyperlink" Target="http://e.ocvita.com.ua/pars_docs/refs/5/4954/4954_html_2c60a4a4.jpg" TargetMode="External"/><Relationship Id="rId27" Type="http://schemas.openxmlformats.org/officeDocument/2006/relationships/hyperlink" Target="http://www.pavelin.ru/images/stories/loshad/loshad_007.jpg" TargetMode="External"/><Relationship Id="rId30" Type="http://schemas.openxmlformats.org/officeDocument/2006/relationships/hyperlink" Target="https://img-fotki.yandex.ru/get/15596/160780412.d21/0_165ca8_ac059c1_L" TargetMode="External"/><Relationship Id="rId8" Type="http://schemas.openxmlformats.org/officeDocument/2006/relationships/hyperlink" Target="http://35photo.ru/photos_main/150/752069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158" y="742804"/>
            <a:ext cx="5028853" cy="73287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prstTxWarp prst="textChevron">
              <a:avLst/>
            </a:prstTxWarp>
            <a:spAutoFit/>
          </a:bodyPr>
          <a:lstStyle/>
          <a:p>
            <a:pPr algn="ctr" defTabSz="816428"/>
            <a:r>
              <a:rPr lang="ru-RU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«Кто где </a:t>
            </a:r>
            <a:r>
              <a:rPr lang="ru-RU" sz="3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живёт</a:t>
            </a:r>
            <a:r>
              <a:rPr lang="ru-RU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?»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057575" y="1771583"/>
            <a:ext cx="5028853" cy="1600334"/>
            <a:chOff x="1296343" y="1115988"/>
            <a:chExt cx="3168352" cy="100811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296343" y="1115988"/>
              <a:ext cx="3168352" cy="10081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16428"/>
              <a:endParaRPr lang="ru-RU" sz="1600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56383" y="1187996"/>
              <a:ext cx="2736304" cy="785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16428"/>
              <a:r>
                <a:rPr lang="ru-RU" sz="2500" b="1" dirty="0">
                  <a:solidFill>
                    <a:srgbClr val="FF0000"/>
                  </a:solidFill>
                  <a:latin typeface="Georgia" pitchFamily="18" charset="0"/>
                </a:rPr>
                <a:t>Интерактивная игра для детей дошкольного возраста</a:t>
              </a:r>
            </a:p>
          </p:txBody>
        </p:sp>
      </p:grpSp>
      <p:sp>
        <p:nvSpPr>
          <p:cNvPr id="2" name="Управляющая кнопка: сведения 1">
            <a:hlinkClick r:id="" action="ppaction://hlinkshowjump?jump=lastslide" highlightClick="1"/>
          </p:cNvPr>
          <p:cNvSpPr/>
          <p:nvPr/>
        </p:nvSpPr>
        <p:spPr>
          <a:xfrm>
            <a:off x="1115656" y="4731990"/>
            <a:ext cx="360000" cy="288000"/>
          </a:xfrm>
          <a:prstGeom prst="actionButtonInformati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>
            <a:hlinkClick r:id="" action="ppaction://hlinkshowjump?jump=nextslide"/>
          </p:cNvPr>
          <p:cNvSpPr/>
          <p:nvPr/>
        </p:nvSpPr>
        <p:spPr>
          <a:xfrm>
            <a:off x="7482024" y="4768031"/>
            <a:ext cx="474352" cy="25199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4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3" y="483829"/>
            <a:ext cx="5976000" cy="417600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19673" y="483829"/>
            <a:ext cx="5976000" cy="4176001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3" y="483989"/>
            <a:ext cx="5976000" cy="4176001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7482024" y="4768031"/>
            <a:ext cx="474352" cy="25199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4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47664" y="483988"/>
            <a:ext cx="5976000" cy="417600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47664" y="483989"/>
            <a:ext cx="5976000" cy="417600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7664" y="483988"/>
            <a:ext cx="5976000" cy="4176001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7482024" y="4768031"/>
            <a:ext cx="474352" cy="25199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67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3" y="483988"/>
            <a:ext cx="5976000" cy="417600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19673" y="483989"/>
            <a:ext cx="5976000" cy="417600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3" y="483988"/>
            <a:ext cx="5976000" cy="4176001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7482024" y="4768031"/>
            <a:ext cx="474352" cy="25199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27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3" y="483829"/>
            <a:ext cx="5976000" cy="417600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 flipH="1">
            <a:off x="1619673" y="483829"/>
            <a:ext cx="5976000" cy="417600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3" y="483989"/>
            <a:ext cx="5976000" cy="4176001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7482024" y="4768031"/>
            <a:ext cx="474352" cy="25199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1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07244" y="483988"/>
            <a:ext cx="5976000" cy="417600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07244" y="483988"/>
            <a:ext cx="5976000" cy="417600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07244" y="483988"/>
            <a:ext cx="5976000" cy="4176001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7482024" y="4768031"/>
            <a:ext cx="474352" cy="25199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83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3" y="483988"/>
            <a:ext cx="5976000" cy="417600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19673" y="483989"/>
            <a:ext cx="5976000" cy="4176001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3" y="483988"/>
            <a:ext cx="5976000" cy="4176001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7427168" y="4662783"/>
            <a:ext cx="360000" cy="288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56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0450" y="399868"/>
            <a:ext cx="4571684" cy="4347709"/>
          </a:xfrm>
          <a:prstGeom prst="rect">
            <a:avLst/>
          </a:prstGeom>
          <a:noFill/>
        </p:spPr>
        <p:txBody>
          <a:bodyPr wrap="square" lIns="145143" tIns="72571" rIns="145143" bIns="72571" numCol="2" rtlCol="0">
            <a:spAutoFit/>
          </a:bodyPr>
          <a:lstStyle/>
          <a:p>
            <a:pPr algn="r" defTabSz="816428"/>
            <a:r>
              <a:rPr lang="ru-RU" sz="1600" b="1" dirty="0">
                <a:solidFill>
                  <a:srgbClr val="C00000"/>
                </a:solidFill>
                <a:latin typeface="Georgia" pitchFamily="18" charset="0"/>
              </a:rPr>
              <a:t>Интернет-ресурсы</a:t>
            </a:r>
          </a:p>
          <a:p>
            <a:pPr algn="r" defTabSz="816428"/>
            <a:endParaRPr lang="ru-RU" sz="1300" b="1" dirty="0">
              <a:solidFill>
                <a:srgbClr val="C00000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>
                <a:solidFill>
                  <a:prstClr val="black"/>
                </a:solidFill>
                <a:latin typeface="Georgia" pitchFamily="18" charset="0"/>
                <a:hlinkClick r:id="rId2"/>
              </a:rPr>
              <a:t>Логово </a:t>
            </a:r>
            <a:r>
              <a:rPr lang="ru-RU" sz="1300" u="sng" dirty="0" smtClean="0">
                <a:solidFill>
                  <a:prstClr val="black"/>
                </a:solidFill>
                <a:latin typeface="Georgia" pitchFamily="18" charset="0"/>
                <a:hlinkClick r:id="rId2"/>
              </a:rPr>
              <a:t>волка</a:t>
            </a:r>
            <a:endParaRPr lang="ru-RU" sz="1300" u="sng" dirty="0" smtClean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400" u="sng" dirty="0" smtClean="0">
                <a:latin typeface="Georgia" pitchFamily="18" charset="0"/>
                <a:hlinkClick r:id="rId3"/>
              </a:rPr>
              <a:t>Берлога медведя</a:t>
            </a:r>
            <a:endParaRPr lang="ru-RU" sz="1400" u="sng" dirty="0" smtClean="0">
              <a:latin typeface="Georgia" pitchFamily="18" charset="0"/>
            </a:endParaRPr>
          </a:p>
          <a:p>
            <a:pPr defTabSz="816428"/>
            <a:r>
              <a:rPr lang="ru-RU" sz="1400" u="sng" dirty="0" smtClean="0">
                <a:latin typeface="Georgia" pitchFamily="18" charset="0"/>
                <a:hlinkClick r:id="rId4"/>
              </a:rPr>
              <a:t>Нора барсука</a:t>
            </a:r>
            <a:endParaRPr lang="ru-RU" sz="1400" u="sng" dirty="0" smtClean="0">
              <a:latin typeface="Georgia" pitchFamily="18" charset="0"/>
            </a:endParaRPr>
          </a:p>
          <a:p>
            <a:pPr defTabSz="816428"/>
            <a:r>
              <a:rPr lang="ru-RU" sz="1400" u="sng" dirty="0" smtClean="0">
                <a:latin typeface="Georgia" pitchFamily="18" charset="0"/>
                <a:hlinkClick r:id="rId5"/>
              </a:rPr>
              <a:t>Дупло белки</a:t>
            </a:r>
            <a:endParaRPr lang="ru-RU" sz="1400" u="sng" dirty="0" smtClean="0">
              <a:latin typeface="Georgia" pitchFamily="18" charset="0"/>
            </a:endParaRPr>
          </a:p>
          <a:p>
            <a:pPr defTabSz="816428"/>
            <a:r>
              <a:rPr lang="ru-RU" sz="1300" u="sng" dirty="0" smtClean="0">
                <a:solidFill>
                  <a:prstClr val="black"/>
                </a:solidFill>
                <a:latin typeface="Georgia" pitchFamily="18" charset="0"/>
                <a:hlinkClick r:id="rId6"/>
              </a:rPr>
              <a:t>Муравейник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>
                <a:solidFill>
                  <a:prstClr val="black"/>
                </a:solidFill>
                <a:latin typeface="Georgia" pitchFamily="18" charset="0"/>
                <a:hlinkClick r:id="rId7"/>
              </a:rPr>
              <a:t>Курятник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>
                <a:solidFill>
                  <a:prstClr val="black"/>
                </a:solidFill>
                <a:latin typeface="Georgia" pitchFamily="18" charset="0"/>
                <a:hlinkClick r:id="rId8"/>
              </a:rPr>
              <a:t>Гнездо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 smtClean="0">
                <a:solidFill>
                  <a:prstClr val="black"/>
                </a:solidFill>
                <a:latin typeface="Georgia" pitchFamily="18" charset="0"/>
                <a:hlinkClick r:id="rId9"/>
              </a:rPr>
              <a:t>Улей</a:t>
            </a:r>
            <a:endParaRPr lang="ru-RU" sz="1300" u="sng" dirty="0" smtClean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 smtClean="0">
                <a:solidFill>
                  <a:prstClr val="black"/>
                </a:solidFill>
                <a:latin typeface="Georgia" pitchFamily="18" charset="0"/>
                <a:hlinkClick r:id="rId10"/>
              </a:rPr>
              <a:t>Нора </a:t>
            </a:r>
            <a:r>
              <a:rPr lang="ru-RU" sz="1300" u="sng" dirty="0">
                <a:solidFill>
                  <a:prstClr val="black"/>
                </a:solidFill>
                <a:latin typeface="Georgia" pitchFamily="18" charset="0"/>
                <a:hlinkClick r:id="rId10"/>
              </a:rPr>
              <a:t>лисы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>
                <a:solidFill>
                  <a:prstClr val="black"/>
                </a:solidFill>
                <a:latin typeface="Georgia" pitchFamily="18" charset="0"/>
                <a:hlinkClick r:id="rId11"/>
              </a:rPr>
              <a:t>Болото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400" u="sng" dirty="0" smtClean="0">
                <a:latin typeface="Georgia" pitchFamily="18" charset="0"/>
                <a:hlinkClick r:id="rId12"/>
              </a:rPr>
              <a:t>Будка</a:t>
            </a:r>
            <a:endParaRPr lang="ru-RU" sz="1400" u="sng" dirty="0" smtClean="0">
              <a:latin typeface="Georgia" pitchFamily="18" charset="0"/>
            </a:endParaRPr>
          </a:p>
          <a:p>
            <a:pPr defTabSz="816428"/>
            <a:r>
              <a:rPr lang="ru-RU" sz="1300" u="sng" dirty="0" smtClean="0">
                <a:solidFill>
                  <a:prstClr val="black"/>
                </a:solidFill>
                <a:latin typeface="Georgia" pitchFamily="18" charset="0"/>
                <a:hlinkClick r:id="rId13"/>
              </a:rPr>
              <a:t>Конюшня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>
                <a:solidFill>
                  <a:prstClr val="black"/>
                </a:solidFill>
                <a:latin typeface="Georgia" pitchFamily="18" charset="0"/>
                <a:hlinkClick r:id="rId14"/>
              </a:rPr>
              <a:t>Хатка бобра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 smtClean="0">
                <a:solidFill>
                  <a:prstClr val="black"/>
                </a:solidFill>
                <a:latin typeface="Georgia" pitchFamily="18" charset="0"/>
                <a:hlinkClick r:id="rId15"/>
              </a:rPr>
              <a:t>Ласточка</a:t>
            </a:r>
            <a:endParaRPr lang="ru-RU" sz="1300" u="sng" dirty="0" smtClean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400" u="sng" dirty="0" smtClean="0">
                <a:latin typeface="Georgia" pitchFamily="18" charset="0"/>
                <a:hlinkClick r:id="rId16"/>
              </a:rPr>
              <a:t>Пчела</a:t>
            </a:r>
            <a:endParaRPr lang="ru-RU" sz="1400" u="sng" dirty="0" smtClean="0">
              <a:latin typeface="Georgia" pitchFamily="18" charset="0"/>
            </a:endParaRPr>
          </a:p>
          <a:p>
            <a:pPr defTabSz="816428"/>
            <a:r>
              <a:rPr lang="ru-RU" sz="1300" u="sng" dirty="0" smtClean="0">
                <a:solidFill>
                  <a:prstClr val="black"/>
                </a:solidFill>
                <a:latin typeface="Georgia" pitchFamily="18" charset="0"/>
                <a:hlinkClick r:id="rId17"/>
              </a:rPr>
              <a:t>Медведь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>
                <a:solidFill>
                  <a:prstClr val="black"/>
                </a:solidFill>
                <a:latin typeface="Georgia" pitchFamily="18" charset="0"/>
                <a:hlinkClick r:id="rId18"/>
              </a:rPr>
              <a:t>Барсук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>
                <a:solidFill>
                  <a:prstClr val="black"/>
                </a:solidFill>
                <a:latin typeface="Georgia" pitchFamily="18" charset="0"/>
                <a:hlinkClick r:id="rId19"/>
              </a:rPr>
              <a:t>Лиса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endParaRPr lang="ru-RU" sz="1300" u="sng" dirty="0" smtClean="0">
              <a:solidFill>
                <a:prstClr val="black"/>
              </a:solidFill>
              <a:latin typeface="Georgia" pitchFamily="18" charset="0"/>
              <a:hlinkClick r:id="rId20"/>
            </a:endParaRPr>
          </a:p>
          <a:p>
            <a:pPr defTabSz="816428"/>
            <a:endParaRPr lang="ru-RU" sz="1300" u="sng" dirty="0">
              <a:solidFill>
                <a:prstClr val="black"/>
              </a:solidFill>
              <a:latin typeface="Georgia" pitchFamily="18" charset="0"/>
              <a:hlinkClick r:id="rId20"/>
            </a:endParaRPr>
          </a:p>
          <a:p>
            <a:pPr defTabSz="816428"/>
            <a:r>
              <a:rPr lang="ru-RU" sz="1300" u="sng" dirty="0" smtClean="0">
                <a:solidFill>
                  <a:prstClr val="black"/>
                </a:solidFill>
                <a:latin typeface="Georgia" pitchFamily="18" charset="0"/>
                <a:hlinkClick r:id="rId20"/>
              </a:rPr>
              <a:t>Муравей</a:t>
            </a:r>
            <a:endParaRPr lang="ru-RU" sz="1300" u="sng" dirty="0">
              <a:solidFill>
                <a:prstClr val="black"/>
              </a:solidFill>
              <a:latin typeface="Georgia" pitchFamily="18" charset="0"/>
              <a:hlinkClick r:id="rId21"/>
            </a:endParaRPr>
          </a:p>
          <a:p>
            <a:pPr defTabSz="816428"/>
            <a:r>
              <a:rPr lang="ru-RU" sz="1300" u="sng" dirty="0">
                <a:solidFill>
                  <a:prstClr val="black"/>
                </a:solidFill>
                <a:latin typeface="Georgia" pitchFamily="18" charset="0"/>
                <a:hlinkClick r:id="rId21"/>
              </a:rPr>
              <a:t>Белка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>
                <a:solidFill>
                  <a:prstClr val="black"/>
                </a:solidFill>
                <a:latin typeface="Georgia" pitchFamily="18" charset="0"/>
                <a:hlinkClick r:id="rId22"/>
              </a:rPr>
              <a:t>Лягушка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>
                <a:solidFill>
                  <a:prstClr val="black"/>
                </a:solidFill>
                <a:latin typeface="Georgia" pitchFamily="18" charset="0"/>
                <a:hlinkClick r:id="rId23"/>
              </a:rPr>
              <a:t>Волк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>
                <a:solidFill>
                  <a:prstClr val="black"/>
                </a:solidFill>
                <a:latin typeface="Georgia" pitchFamily="18" charset="0"/>
                <a:hlinkClick r:id="rId24"/>
              </a:rPr>
              <a:t>Бобр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>
                <a:solidFill>
                  <a:prstClr val="black"/>
                </a:solidFill>
                <a:latin typeface="Georgia" pitchFamily="18" charset="0"/>
                <a:hlinkClick r:id="rId25"/>
              </a:rPr>
              <a:t>Куры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>
                <a:solidFill>
                  <a:prstClr val="black"/>
                </a:solidFill>
                <a:latin typeface="Georgia" pitchFamily="18" charset="0"/>
                <a:hlinkClick r:id="rId26"/>
              </a:rPr>
              <a:t>Собака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>
                <a:solidFill>
                  <a:prstClr val="black"/>
                </a:solidFill>
                <a:latin typeface="Georgia" pitchFamily="18" charset="0"/>
                <a:hlinkClick r:id="rId27"/>
              </a:rPr>
              <a:t>Лошадь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>
                <a:solidFill>
                  <a:prstClr val="black"/>
                </a:solidFill>
                <a:latin typeface="Georgia" pitchFamily="18" charset="0"/>
                <a:hlinkClick r:id="rId28"/>
              </a:rPr>
              <a:t>Дерево1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>
                <a:solidFill>
                  <a:prstClr val="black"/>
                </a:solidFill>
                <a:latin typeface="Georgia" pitchFamily="18" charset="0"/>
                <a:hlinkClick r:id="rId29"/>
              </a:rPr>
              <a:t>Дерево2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>
                <a:solidFill>
                  <a:prstClr val="black"/>
                </a:solidFill>
                <a:latin typeface="Georgia" pitchFamily="18" charset="0"/>
                <a:hlinkClick r:id="rId30"/>
              </a:rPr>
              <a:t>Ласточка1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>
                <a:solidFill>
                  <a:prstClr val="black"/>
                </a:solidFill>
                <a:latin typeface="Georgia" pitchFamily="18" charset="0"/>
                <a:hlinkClick r:id="rId31"/>
              </a:rPr>
              <a:t>Божья коровка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>
                <a:solidFill>
                  <a:prstClr val="black"/>
                </a:solidFill>
                <a:latin typeface="Georgia" pitchFamily="18" charset="0"/>
                <a:hlinkClick r:id="rId32"/>
              </a:rPr>
              <a:t>Волк1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  <a:p>
            <a:pPr defTabSz="816428"/>
            <a:r>
              <a:rPr lang="ru-RU" sz="1300" u="sng" dirty="0">
                <a:solidFill>
                  <a:prstClr val="black"/>
                </a:solidFill>
                <a:latin typeface="Georgia" pitchFamily="18" charset="0"/>
                <a:hlinkClick r:id="rId33"/>
              </a:rPr>
              <a:t>Собака1</a:t>
            </a:r>
            <a:endParaRPr lang="ru-RU" sz="1300" u="sng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3" name="Умножение 2">
            <a:hlinkClick r:id="" action="ppaction://hlinkshowjump?jump=endshow"/>
          </p:cNvPr>
          <p:cNvSpPr/>
          <p:nvPr/>
        </p:nvSpPr>
        <p:spPr>
          <a:xfrm>
            <a:off x="7427168" y="4662783"/>
            <a:ext cx="457200" cy="35723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688183" y="915566"/>
            <a:ext cx="5832649" cy="34635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n w="11430"/>
                <a:solidFill>
                  <a:srgbClr val="3B161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/>
                <a:ea typeface="Calibri"/>
                <a:cs typeface="Times New Roman"/>
              </a:rPr>
              <a:t>Дорогие ребята!!!</a:t>
            </a:r>
            <a:endParaRPr lang="ru-RU" sz="2800" b="1" dirty="0">
              <a:ln w="11430"/>
              <a:solidFill>
                <a:srgbClr val="3B161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n w="11430"/>
                <a:solidFill>
                  <a:srgbClr val="3B161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/>
                <a:ea typeface="Calibri"/>
                <a:cs typeface="Times New Roman"/>
              </a:rPr>
              <a:t>Вы уже знакомы с животными, птицами и насекомыми. А в этой игре вам предстоит отгадать кто где живёт. Нажав на фото животного, вы увидите отгадку.</a:t>
            </a:r>
            <a:endParaRPr lang="ru-RU" sz="2400" b="1" dirty="0">
              <a:ln w="11430"/>
              <a:solidFill>
                <a:srgbClr val="3B161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n w="11430"/>
                <a:solidFill>
                  <a:srgbClr val="3B161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/>
                <a:ea typeface="Calibri"/>
                <a:cs typeface="Times New Roman"/>
              </a:rPr>
              <a:t>В добрый путь!!</a:t>
            </a:r>
            <a:endParaRPr lang="ru-RU" sz="2800" b="1" dirty="0">
              <a:ln w="11430"/>
              <a:solidFill>
                <a:srgbClr val="3B161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73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2" y="411514"/>
            <a:ext cx="5976664" cy="417646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 defTabSz="816428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19672" y="411514"/>
            <a:ext cx="5976664" cy="4176464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 defTabSz="816428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2" y="411514"/>
            <a:ext cx="5976664" cy="4176464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 defTabSz="816428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7121984" y="4696030"/>
            <a:ext cx="474352" cy="25199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93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3" y="483989"/>
            <a:ext cx="5976000" cy="417600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 flipH="1">
            <a:off x="1619673" y="483989"/>
            <a:ext cx="5976000" cy="4176001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3" y="483524"/>
            <a:ext cx="5976000" cy="4176001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7482024" y="4768031"/>
            <a:ext cx="474352" cy="25199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78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3" y="483989"/>
            <a:ext cx="5976000" cy="417600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30597" y="483989"/>
            <a:ext cx="5976000" cy="417600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30597" y="483989"/>
            <a:ext cx="5976000" cy="4176001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7482024" y="4768031"/>
            <a:ext cx="474352" cy="25199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47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3" y="483989"/>
            <a:ext cx="5976000" cy="417600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19673" y="483989"/>
            <a:ext cx="5976000" cy="417600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3" y="483989"/>
            <a:ext cx="5976000" cy="4176001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7482024" y="4768031"/>
            <a:ext cx="474352" cy="25199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57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3" y="483988"/>
            <a:ext cx="5976000" cy="417600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19673" y="483989"/>
            <a:ext cx="5976000" cy="417600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3" y="483988"/>
            <a:ext cx="5976000" cy="4176001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7482024" y="4768031"/>
            <a:ext cx="474352" cy="25199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70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3" y="483988"/>
            <a:ext cx="5976000" cy="417600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19673" y="483989"/>
            <a:ext cx="5976000" cy="417600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3" y="483988"/>
            <a:ext cx="5976000" cy="4176001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7482024" y="4768031"/>
            <a:ext cx="474352" cy="25199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20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3" y="483988"/>
            <a:ext cx="5976000" cy="4176001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19673" y="483989"/>
            <a:ext cx="5976000" cy="417600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3" y="483988"/>
            <a:ext cx="5976000" cy="4176001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7482024" y="4768031"/>
            <a:ext cx="474352" cy="25199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34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89</Words>
  <Application>Microsoft Office PowerPoint</Application>
  <PresentationFormat>Экран (16:9)</PresentationFormat>
  <Paragraphs>42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Georgia</vt:lpstr>
      <vt:lpstr>Times New Roman</vt:lpstr>
      <vt:lpstr>1_Тема Office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Ученик7</dc:creator>
  <cp:lastModifiedBy>RePack by Diakov</cp:lastModifiedBy>
  <cp:revision>28</cp:revision>
  <dcterms:created xsi:type="dcterms:W3CDTF">2018-06-24T04:58:27Z</dcterms:created>
  <dcterms:modified xsi:type="dcterms:W3CDTF">2020-01-08T16:36:37Z</dcterms:modified>
</cp:coreProperties>
</file>