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1F19-D2B5-44CA-8C6B-A46F4E6EBE27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3D71-27BD-4AF5-BAE4-8325CE5A0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1F19-D2B5-44CA-8C6B-A46F4E6EBE27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3D71-27BD-4AF5-BAE4-8325CE5A0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1F19-D2B5-44CA-8C6B-A46F4E6EBE27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3D71-27BD-4AF5-BAE4-8325CE5A0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1F19-D2B5-44CA-8C6B-A46F4E6EBE27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3D71-27BD-4AF5-BAE4-8325CE5A0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1F19-D2B5-44CA-8C6B-A46F4E6EBE27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3D71-27BD-4AF5-BAE4-8325CE5A0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1F19-D2B5-44CA-8C6B-A46F4E6EBE27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3D71-27BD-4AF5-BAE4-8325CE5A0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1F19-D2B5-44CA-8C6B-A46F4E6EBE27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3D71-27BD-4AF5-BAE4-8325CE5A0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1F19-D2B5-44CA-8C6B-A46F4E6EBE27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3D71-27BD-4AF5-BAE4-8325CE5A0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1F19-D2B5-44CA-8C6B-A46F4E6EBE27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3D71-27BD-4AF5-BAE4-8325CE5A0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1F19-D2B5-44CA-8C6B-A46F4E6EBE27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3D71-27BD-4AF5-BAE4-8325CE5A0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1F19-D2B5-44CA-8C6B-A46F4E6EBE27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43D71-27BD-4AF5-BAE4-8325CE5A0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F1F19-D2B5-44CA-8C6B-A46F4E6EBE27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43D71-27BD-4AF5-BAE4-8325CE5A0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otebook3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Мастер-класс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Гимнастика для детей и взрослых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инструктор  по физической культуре </a:t>
            </a:r>
          </a:p>
          <a:p>
            <a:pPr algn="r"/>
            <a:r>
              <a:rPr lang="ru-RU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Пахомова Яна Сергеевна    </a:t>
            </a:r>
            <a:endParaRPr lang="ru-RU" sz="2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571480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«Детский сад комбинированного вида  №19 «Рябинка» города Рубцовска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03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notebook3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Виды гимнастики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484785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N:\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84784"/>
            <a:ext cx="2952000" cy="2087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: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6728" y="4005063"/>
            <a:ext cx="2887439" cy="1938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:\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30139"/>
            <a:ext cx="2088232" cy="2688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:\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88833"/>
            <a:ext cx="2627784" cy="1970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456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otebook3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Артикуляционная гимнастика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1285860"/>
            <a:ext cx="7992888" cy="4896544"/>
          </a:xfrm>
        </p:spPr>
      </p:pic>
    </p:spTree>
    <p:extLst>
      <p:ext uri="{BB962C8B-B14F-4D97-AF65-F5344CB8AC3E}">
        <p14:creationId xmlns:p14="http://schemas.microsoft.com/office/powerpoint/2010/main" xmlns="" val="28006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otebook3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Дыхательная гимнастика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484784"/>
            <a:ext cx="8352928" cy="4969991"/>
          </a:xfrm>
        </p:spPr>
      </p:pic>
    </p:spTree>
    <p:extLst>
      <p:ext uri="{BB962C8B-B14F-4D97-AF65-F5344CB8AC3E}">
        <p14:creationId xmlns:p14="http://schemas.microsoft.com/office/powerpoint/2010/main" xmlns="" val="103158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otebook3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Пальчиковая гимнастика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270243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notebook3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Игровой самомассаж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556792"/>
            <a:ext cx="8064896" cy="5040560"/>
          </a:xfrm>
        </p:spPr>
      </p:pic>
      <p:pic>
        <p:nvPicPr>
          <p:cNvPr id="1026" name="Picture 2" descr="C:\Users\pex\Desktop\scale_120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80148"/>
            <a:ext cx="2682413" cy="3301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ex\Desktop\Ochen-poleznyj-massazh-massazhnym-myachikom-dlya-detej.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5980" y="2924240"/>
            <a:ext cx="2736304" cy="1706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ex\Desktop\sudgo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5980" y="4630780"/>
            <a:ext cx="2790196" cy="1486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ex\Desktop\s1200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2284" y="2924240"/>
            <a:ext cx="2349773" cy="1590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ex\Desktop\palchikovye-uprazhneniy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8110" y="4514467"/>
            <a:ext cx="2431136" cy="2082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507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otebook3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Релаксационная гимнастика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1428736"/>
            <a:ext cx="8136904" cy="5229200"/>
          </a:xfrm>
        </p:spPr>
      </p:pic>
    </p:spTree>
    <p:extLst>
      <p:ext uri="{BB962C8B-B14F-4D97-AF65-F5344CB8AC3E}">
        <p14:creationId xmlns:p14="http://schemas.microsoft.com/office/powerpoint/2010/main" xmlns="" val="146039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468544" cy="6858000"/>
          </a:xfrm>
        </p:spPr>
      </p:pic>
    </p:spTree>
    <p:extLst>
      <p:ext uri="{BB962C8B-B14F-4D97-AF65-F5344CB8AC3E}">
        <p14:creationId xmlns:p14="http://schemas.microsoft.com/office/powerpoint/2010/main" xmlns="" val="48461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29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Мастер-класс Гимнастика для детей и взрослых</vt:lpstr>
      <vt:lpstr>       Виды гимнастики</vt:lpstr>
      <vt:lpstr>Артикуляционная гимнастика</vt:lpstr>
      <vt:lpstr>Дыхательная гимнастика</vt:lpstr>
      <vt:lpstr>Пальчиковая гимнастика</vt:lpstr>
      <vt:lpstr> Игровой самомассаж</vt:lpstr>
      <vt:lpstr>Релаксационная гимнастика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pex</dc:creator>
  <cp:lastModifiedBy>PK</cp:lastModifiedBy>
  <cp:revision>15</cp:revision>
  <dcterms:created xsi:type="dcterms:W3CDTF">2019-05-10T05:32:42Z</dcterms:created>
  <dcterms:modified xsi:type="dcterms:W3CDTF">2020-05-02T10:00:00Z</dcterms:modified>
</cp:coreProperties>
</file>