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39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6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3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2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2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3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0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68B2-DA31-46C0-B5DF-6E9E3C5C22F3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A838-1B94-4BB8-9BD0-06B09C6F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4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9" y="0"/>
            <a:ext cx="8180304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6964" y="5186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Подготовила: Лунева Н.А.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get-vh/4099058/2a00000174829f6735febf94365d6c39b122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165">
            <a:off x="9332770" y="-1"/>
            <a:ext cx="3020314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6" y="4343872"/>
            <a:ext cx="3970337" cy="21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73152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ifeo.ru/wp-content/uploads/kartinka-spasibo-za-vnimanie-dlya-prezentaci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72" y="941404"/>
            <a:ext cx="6978930" cy="52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9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04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35723" y="517525"/>
            <a:ext cx="9355016" cy="3198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установить тесную связь между речевой функцией и общей двигательной системой. Совокупность движений тела и речевых органов способствует снятию напряженности, монотонности речи, соблюдению речевых пауз, учит управлять своим дыханием (у ребенка до 7 лет еще наблюдается дыхательная аритмия), формированию правильного произношения, а подключение к работе тактильных ощущений улучшит и ускорит запоминание стихотворного текста.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3925667"/>
            <a:ext cx="4131220" cy="22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43839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1397" y="699093"/>
            <a:ext cx="76542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выполнении гимнастики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старайтесь 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задействовать все пальцы рук. Вначале я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произнести 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стихотворение чётко, затем одновременно с движением рук, а потом уже совместно с детьми. В процессе работы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меняем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темп, ритм, интонацию, громкость. Это помогает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речь детей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координировать движение,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чувство ритма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«Части тела»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координации движений пальцев рук.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меня есть голова,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(Слушаем стихотворение и указываем на соответствующие части тела.)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Грудь, живот, а там – спина,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Ножки – чтобы поскакать,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Ручки – чтобы поиграть.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optomamarf.ru/files/970/970ff1198cc144284ec091c76f0bdfc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4" y="3747729"/>
            <a:ext cx="4354253" cy="23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41" y="482749"/>
            <a:ext cx="8493551" cy="60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43839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41" y="684774"/>
            <a:ext cx="8328959" cy="58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43839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89" y="607193"/>
            <a:ext cx="8548415" cy="60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61" y="476284"/>
            <a:ext cx="8511839" cy="6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53" y="534470"/>
            <a:ext cx="8347247" cy="59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9bb/000aa492-a88396c5/10/hello_html_m120ba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4434" cy="69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77" y="511409"/>
            <a:ext cx="8412480" cy="59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8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6</cp:revision>
  <dcterms:created xsi:type="dcterms:W3CDTF">2021-03-04T03:51:44Z</dcterms:created>
  <dcterms:modified xsi:type="dcterms:W3CDTF">2021-03-04T04:16:31Z</dcterms:modified>
</cp:coreProperties>
</file>