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E737-7BD7-482C-BA0E-BCB1B5C5DAE4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6C68-109E-465F-B8B2-B2EEC2876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2218221"/>
            <a:ext cx="94685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1D1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lang="ru-RU" sz="2400" b="1" dirty="0" smtClean="0">
              <a:solidFill>
                <a:srgbClr val="371D1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1D1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lang="ru-RU" sz="2400" b="1" dirty="0" smtClean="0">
              <a:solidFill>
                <a:srgbClr val="371D1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1D1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lang="ru-RU" sz="2400" b="1" dirty="0" smtClean="0">
              <a:solidFill>
                <a:srgbClr val="371D1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1D1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lang="ru-RU" sz="2400" b="1" dirty="0" smtClean="0">
              <a:solidFill>
                <a:srgbClr val="371D1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1D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endParaRPr lang="ru-RU" sz="2400" b="1" dirty="0" smtClean="0">
              <a:solidFill>
                <a:srgbClr val="371D1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1D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Экологический проект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AF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A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"Зеленый мир детского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A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сада-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A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деревья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A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A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кустарники»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9313" algn="l"/>
              </a:tabLst>
            </a:pPr>
            <a:r>
              <a:rPr lang="ru-RU" sz="2400" b="1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                                  Подготовительная группа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67335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228184" y="-5419090"/>
            <a:ext cx="2448272" cy="1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Кунгурова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cdn.thinglink.me/api/image/744567601245454338/1240/10/scaletowid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3888432" cy="3151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1048670"/>
            <a:ext cx="62165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«Определи, сколько слогов в названии деревьев? (1,2,3)»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image10.jpeg" descr="P_20161222_155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3087531" cy="3456384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5088" y="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9552" y="-5572977"/>
            <a:ext cx="16615209" cy="116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нашего детского сада растут следующие деревья и кустарники: береза, клен,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тополь,  рябина,  ель, сосна,  сирень.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зеленых насаждений детского сада № 19 «Рябинка»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1.jpeg" descr="C:\Users\1st\Pictures\Фото295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7542"/>
            <a:ext cx="6158935" cy="42417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97346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карте размечена территория детского сада и соответствующими карточками обозначены места произрастания деревьев. Эта работа выполнялась совместно с детьми.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Затем проводился цикл дидактических игр по карте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расширил представления детей о деревьях, которые находятся рядом с нами. Научил видеть в них живые создания, которые нуждаются в заботе, охране. Дошкольники узнали, что многие деревья не только делают нашу жизнь красивой, но и помогают нам быть здоровыми. Игровые приемы позволяют педагогу заинтересовать детей такой, может быть, не совсем "детской темой". А составление карты настолько увлекло детей, что игры с картой стали придумывать сами дошкольники. Дошкольный возраст такая "благодатная почва", что любое брошенное "доброе семя" обязательно даст добрые ростки.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01008"/>
            <a:ext cx="2520280" cy="281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-1741646"/>
            <a:ext cx="83529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протяжении многих веков человечество живет рядом с удивительными живыми существами - деревьями. Мы так привыкли к их соседству, что редко задумываемся о том, насколько они важны для жизни людей и всего живого на Земле. Каждый знает, что деревья - это легкие Земли, источник кислорода воздуха, а значит, источник здоровья людей. Важно не только знать об этом и уметь использовать чудесные свойства деревьев , но и необходимо научиться сохранять то, что нам дает природа 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уже в дошкольном возрасте способен осознанно понять и принять элементарные сведения о пользе деревьев для здоровья человека и правилах поведения в природе. Но нужно учесть то, что для маленьких детей деревья порой не представляют такого интереса, как животные или растения, ведь они считают их неживыми существами, а значит малоинтересными. Процесс познания должен быть интересен как в плане содержания, так и применяемых методов и приемов.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начали эту серьезную работу с ближайшего зеленого окружения - с территории детского сада. Как правило, среди зеленых насаждений вокруг детского сада, можно встретить многих представителей флоры данной местности. Необходимо помнить и о том, что зачастую небрежное, а порой и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6339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жестокое отношение детей к природе объясняется отсутствием у них необходимых знаний.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проект раскрывает ценность деревьев при выполнении ими санитарно-гигиенических функций через доступные дошкольному восприятию игровые формы работы. Продуктом проекта является Карта зеленых насаждений детского сада.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27576"/>
            <a:ext cx="1660559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проекта «Зеленый мир детского сада»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понимание необходимости заботиться о своем здоровье, беречь его, </a:t>
            </a: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быть здоровыми через взаимодействие с природой.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представлений детей о пользе деревьев для укрепления здоровья человека. </a:t>
            </a: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бережного отношения к окружающей природе.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родители, воспитатели.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информационно-творческий (в рамках тематической недели "Мир деревьев </a:t>
            </a: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кустарников")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коллективный. </a:t>
            </a: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краткосрочный. </a:t>
            </a: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знакомы с деревьями, растущими на территории детского сада и их функциями;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знакомы с некоторыми целебными свойствами деревьев для здоровья человека;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первоначальные навыки "чтения" карты;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представление о природе родного города.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активные и заинтересованные участники проекта, ориентированы на развитие у ребёнка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потребности к познанию, общению со взрослыми и сверстниками через совместную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проектную деятельность;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и применяют целебные свойства деревьев для оздоровления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осуществляют инновационную деятельность;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повышают профессиональный уровень;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расширяют свой экологический кругозор.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84282"/>
            <a:ext cx="105860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представление о деревьях и их пользе для человека;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первоначальные сведения о карте местности.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познавательный интерес ко всему живому, желание получать новые знания;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любознательность, наблюдательность;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приобретать детьми опыт исследовательской деятельности;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мотивацию на здоровый образ жизни.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эмоциональное отношение к деревьям;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любовь к природе, желание оберегать ее и охранять.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1.Подготовительный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2.Аналитический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3.Практический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4.Презентационный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заинтересовать проблемой, выяснить представления детей о деревьях</a:t>
            </a: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5803807"/>
            <a:ext cx="184731" cy="120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-6373196"/>
            <a:ext cx="17803418" cy="132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экскурсии к деревьям на территории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погодными явлениями: ветром, дождем и их влияние на состояние деревьев.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родителями "Деревья вокруг нас"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Подборка рецептов по оздоровлению детей с помощью целебных сил деревьев.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детьми: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чем отличие деревьев от других растений?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деревья растут на территории детского сада? Как на территории детского сада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деревья? Кто сажает деревья в лесу?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пользу приносят деревья?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люди заботятся о деревьях? Приведите примеры.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представим, что деревья вдруг исчезли. Что произойдет на всей Земле? В нашем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городе? Возле детского сада? У вашего дома? Изменится ли что-нибудь в нашей жизни?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почему деревья могут исчезнуть?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детской художественной и познавательной литературы по теме исследования.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-Т.А. Шорыгина «Деревья. Какие они?»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С.Я. Маршак «Откуда стол пришёл?»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«Спор деревьев»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Пришвин «Разговор деревьев»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F170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1.Совместно с детьми продумать продукт проекта. 2.Составить план мероприятий по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реализации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3.Подготовка материала: подборка изображений деревьев, растущих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территории;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детской литературы о деревьях, художественного слова,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-1633445"/>
            <a:ext cx="820891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F170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dirty="0" smtClean="0">
              <a:solidFill>
                <a:srgbClr val="5F170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F170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dirty="0" smtClean="0">
              <a:solidFill>
                <a:srgbClr val="5F170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F170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dirty="0" smtClean="0">
              <a:solidFill>
                <a:srgbClr val="5F170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F170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dirty="0" smtClean="0">
              <a:solidFill>
                <a:srgbClr val="5F170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F170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lang="ru-RU" sz="1400" b="1" dirty="0" smtClean="0">
              <a:solidFill>
                <a:srgbClr val="5F170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2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экскурсии по территории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2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Беседа: "Для чего нужны деревья".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2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гербария "Листочки наших деревьев".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2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"Круга полезности".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.jpeg" descr="http://ped-kopilka.ru/upload/blogs/16222_9ac589573e38d382908c9447fed32ddb.pn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5050863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image2.jpeg" descr="http://ped-kopilka.ru/upload/blogs/16222_466238c3e1e94075e551da3758e69ee1.pn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404664"/>
            <a:ext cx="633670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5.Художественное творчество. Зарисовки деревьев. (Наши деревья в любое время года).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899592" y="836712"/>
            <a:ext cx="3096344" cy="2288357"/>
            <a:chOff x="0" y="0"/>
            <a:chExt cx="6497" cy="4397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226" cy="4397"/>
            </a:xfrm>
            <a:prstGeom prst="rect">
              <a:avLst/>
            </a:prstGeom>
            <a:noFill/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1" y="91"/>
              <a:ext cx="3226" cy="4306"/>
            </a:xfrm>
            <a:prstGeom prst="rect">
              <a:avLst/>
            </a:prstGeom>
            <a:noFill/>
          </p:spPr>
        </p:pic>
      </p:grpSp>
      <p:pic>
        <p:nvPicPr>
          <p:cNvPr id="8" name="image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720" y="3284984"/>
            <a:ext cx="5748793" cy="3053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-3510879"/>
            <a:ext cx="1028738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оллективная разработка карты "Зеленый наряд детского сада"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7.Цикл дидактических игр по карте: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"Найди дерево". Цель: найти на карте места, где растет данное дерево.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"Прогулка в ельник". Цель: помочь дойти игровому персонажу по карте до ельника и рассказать 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целебных свойствах ели.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"Белоствольная красавица". Цель: выбрать самый короткий маршрут до березы. Рассказать о пользе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березки для человека.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"Защитим наши деревья". Цель: придумать знаки охраны деревьев.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"Вкусные деревья". Цель: найти на карте яблоню, смородину.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"Столовая для птиц". Цель: найти на карте деревья, которые кормят птиц.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ценность каждого дерева.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1560" y="-3049215"/>
            <a:ext cx="997114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68275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8275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"Ароматное дерево". Цель: найти на карте сирень, жасмин, акацию, распространяющие во время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8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67335"/>
            <a:ext cx="7992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Д/игры: « Найди и назови на карточке дерево, растущее на наших участках детсада».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9.jpeg" descr="C:\Users\1st\Pictures\Деревья и кустарники\P_20161222_1545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3573016"/>
            <a:ext cx="4824536" cy="2565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1131</Words>
  <Application>Microsoft Office PowerPoint</Application>
  <PresentationFormat>Экран (4:3)</PresentationFormat>
  <Paragraphs>398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notebook1</dc:creator>
  <cp:lastModifiedBy>notebook1</cp:lastModifiedBy>
  <cp:revision>6</cp:revision>
  <dcterms:created xsi:type="dcterms:W3CDTF">2020-07-07T02:42:25Z</dcterms:created>
  <dcterms:modified xsi:type="dcterms:W3CDTF">2020-07-07T12:12:55Z</dcterms:modified>
</cp:coreProperties>
</file>