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9AB0-C60A-44B7-92C4-E777C49347E2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554B-F530-4A2F-8E6D-2637B09E5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1008111"/>
          </a:xfrm>
        </p:spPr>
        <p:txBody>
          <a:bodyPr/>
          <a:lstStyle/>
          <a:p>
            <a:r>
              <a:rPr lang="ru-RU" dirty="0" smtClean="0"/>
              <a:t>Проект « Неделя экологии»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76872"/>
            <a:ext cx="4784576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985467" cy="3395207"/>
          </a:xfrm>
          <a:prstGeom prst="rect">
            <a:avLst/>
          </a:prstGeom>
        </p:spPr>
      </p:pic>
      <p:pic>
        <p:nvPicPr>
          <p:cNvPr id="6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4985467" cy="33952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620688"/>
            <a:ext cx="71287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Неделя экологии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4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5165165"/>
            <a:ext cx="8913402" cy="107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воспитатель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Кунгурова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5180386"/>
            <a:ext cx="9385343" cy="108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964896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 и загадки о зимующих птицах.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закрепление пословиц и поговорок о зимующих птицах и пояснение смысла пословиц.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«Угадай, что за птица, по словам - описаниям» Цель: закрепление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признаков зимующих птиц, формировать умение образовывать сложные слова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(красногрудый, длиннохвостая и т.д.).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игра: «Отгадай ребус –  узнай,  что  это  за  птица»  Цель: формирование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 для умения отгадывать слова – ребусы, используя знания предлогов.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Раскраска «Птицы». Цель: закрепить знания детей о зимующих и перелетных птицах, учить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раскрашивать силуэты птиц, не выходя за границы контура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 стихотворения  А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«Снегири»   научить   запоминать стихотворение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схемам-рисункам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Пятница «Животные зимой»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половина дня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вырабатывать у детей привычку каждый день по утрам выполнять физические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упражнения; прививать культуру здорового образа жизни у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Загадывание загадок «Дикие животные».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детей о диких животных родного края, учить проявлять заботу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3757100"/>
            <a:ext cx="907056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Рассказывание по схеме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«Расскажи о диких животных зимой»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Закрепление знаний о диких животных и их детенышей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коммуникативные навыки детей, учить составлять связный рассказ по схеме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деятельность: рисунки на тему «Дикие животные зимой».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Цель. Усвоить названия животных, познакомить со средой обитания, особенностями внешнего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 и образа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жизни. Учить раскрашивать силуэты животных, не выходя за границы контура.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-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заключительный: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2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Дети  создали плакаты по охране природы.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2950" algn="l"/>
              </a:tabLs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фотоальбома по проекту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751344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дошкольном возрасте закладывается фундамент конкретных представлений и знаний о природе. Природное окружение расширяет больше возможностей для формирования экологической культуры, что влияет на развитие нравственных, патриотических чувств.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экология - наука непростая. Но, чтобы ее понять и осмысленно работать в области экологического образования, для начала нужно запомнить 4 закона, сформулированных в популярной форме американским ученым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Коммонером: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*все связано со всем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*все куда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*все что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стоит (ни что не дается даром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*природа знает лучше.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97346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поднимаемой проблемы заключается в том, что экологическое воспитание и образование детей -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человечество из этого катастрофического состояния, в котором они пребывают сейчас.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 природы таит в себе больше возможности для всестороннего развития детей. Продуманная организация обучения, прогулок, специальных наблюдений развивает мышление, способность видеть и чувствовать красочное многообразие явлений природы, замечать большие и маленькие изменения окружающего мира. Размышляя о природе под влиянием взрослого, дошкольник обогащает свои знания, чувства, у него формируется правильное отношение к живому, желание созидать, а не разрушать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правильного отношения детей к природе, умение бережно обращаться с живыми существами может быть полноценно осуществлено в дошкольный период лишь в том случае, если система работы в детском саду сочетается с воздействиями на ребят в семье.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в ознакомлении дошкольников с природой, формирование основ экологического сознания, культуры есть еще много нерешенных проблем.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534648"/>
            <a:ext cx="9653750" cy="1352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660192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2.Участники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подготовительной группы,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одители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3.Принципы: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развивающего образования, целью которого является развитие ребенка.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Развивающий характер образования реализуется через деятельность каждого ребенка в зоне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ближайшего развития;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принципа научной обоснованности и практической применимости;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единство воспитательных, развивающих и обучающих целей, и задач процесса образования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дошкольного возраста, в процессе реализации которых формируются такие знания,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 и навыки, которые имеют непосредственное отношение к развитию детей дошкольного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интеграции образовательных областей (физическая культура, здоровье,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безопасность, социализация, труд, познание, коммуникация, чтение художественной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литературы, художественное творчество, музыка) в соответствии с возрастными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возможностями и особенностями воспитанников, спецификой и возможностями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областей;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программных образовательных задач в совместной деятельности взрослого и детей,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самостоятельной деятельности детей не только в рамках непосредственно образовательной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деятельности, но и при проведении режимных моментов в соответствии со спецификой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образования;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образовательного процесса на адекватных возрасту формах работы с детьми.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формой работы с детьми дошкольного возраста и ведущим видом деятельности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них является игра.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дифференциации и индивидуализации, непрерывности и системности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4.Форма и тип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(первая неделя декабря)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6251240"/>
            <a:ext cx="9267811" cy="129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647496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5.Цель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формирования у ребёнка элементов экологической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культуры, экологически грамотного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поведения в природе, гуманного отношения к живым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объектам флоры и фауны.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6.Задачи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детей вести наблюдения за объектами живой и неживой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делать выводы, устанавливать причинно- следственные связи между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объектами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 ко всему живому, желание получать новые знания;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любознательность, наблюдательность.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навыки экологически безопасного поведения в природе, выполняя правила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безопасного труда.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чувство сопереживания и желания помочь нуждающимся объектам природы: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растениям, насекомым, животным, птицам,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7.Предполагаемый результат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наблюдают за объектами живой и неживой природы и умеют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делать выводы, устанавливать причинно – следственные связи между объектами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Сопереживают и имеют желание помочь нуждающимся объектам природы: растениям,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насекомым, животным, птицам, человеку.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6119104"/>
            <a:ext cx="8984721" cy="126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964896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творческие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 проектные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50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перспективного плана проведения СОД и наблюдений по развитию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грамотности воспитанников.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программно – методического материала по направлению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развивающей среды (подобрать материалы; игрушки; атрибуты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игровой, театрализованной деятельности).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и изготовление дидактических игр 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экологическую тему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Посев семян.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родителей для совместного творчества со своими детьми.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0888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родителями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  <a:buFontTx/>
              <a:buAutoNum type="arabicPeriod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 по выявлению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 детей дома;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  <a:buFontTx/>
              <a:buAutoNum type="arabicPeriod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консультаций;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  <a:buFontTx/>
              <a:buAutoNum type="arabicPeriod"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наглядно-агитационного материала по организации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экологического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  <a:tabLst>
                <a:tab pos="750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 дома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08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5934484"/>
            <a:ext cx="9272877" cy="123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660192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-ой этап основной: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плана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Понедельник: «Мы хотим, чтоб от народа не страдала природа» 1половина дня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вырабатывать у детей привычку каждый день по утрам выполнять физические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упражнения; прививать культуру здорового образа жизни у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 «Мусор Земле не к лицу…»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организовать деятельность детей на исследование проблемы, сравнение, анализ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полученных результатов опытов и практическое освоение знаниями некоторых свойств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предметов окружающего мира; развивать умения вести наблюдения, сравнивать, делать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выводы, оформлять результаты; воспитывать культуру поведения в окружающем мире.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экологического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познавательный интерес к природе, логическое мышление, познавательно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исследовательскую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проращивания пшеницы.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наблюдение за процессом прорастания побегов из зерен пшеницы.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правил для сохранения чистоты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предложить детям ответить на поставленные вопросы 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придумать свои вопросы. Учить оценивать свои ответы. Формировать умение выявлять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ошибочные суждения, пояснять суть ошибки.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по интересам.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учить детей объединяться для совместной игры, поддерживать дружеские отношения.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  <a:tab pos="5222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4635414"/>
            <a:ext cx="9324173" cy="97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680" tIns="647496" rIns="13965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Вторник: «Вода источник жизни»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половина дня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вырабатывать у детей привычку каждый день по утрам выполнять физические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упражнения; прививать культуру здорового образа жизни у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 «Что мы знаем о воде?»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познакомить детей со свойствами воды (вкус, цвет, запах, текучесть); уточнить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значение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её для всего живого; развивать любознательность, мышление и речь детей;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в активный словарь детей слова: жидкость, бесцветная, безвкусная, прозрачная;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воде.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уточнить представление детей о свойствах воды: прозрачная, без запаха, имеет вес, 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собственной формы;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всхода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травы не обязательна почва. Иногда достаточно даже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чтобы появились ростки.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Малоподвижная игра «Море волнуется»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Учить детей находить выразительный образ. Развивать фантазию, воображение.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выдержку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7483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«Лес богатство и краса! Береги свои леса!»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половина дня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20700" algn="l"/>
                <a:tab pos="52228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  <a:tab pos="52228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вырабатывать у детей привычку каждый день по утрам выполнять физические упражнения; прививать культуру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1/1580328378_45-p-zelenie-foni-s-lyudmi-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-5234423"/>
            <a:ext cx="8604874" cy="10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КВН «Люби и знай свои край родной»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экологической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грамотност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произведения Д.Мамина – Сибиряка «Лесная сказка».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активизировать и дополнить знания о лесе, его обитателях. Формировать умение 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пересказывать содержание сказки с опорой на вопросы, иллюстрации. Поддерживать      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чтению, познавательный интерес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«Правила поведения в лесу»,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помочь детям осознать свое отношение к природе, правила поведения в лесу, на   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природе, помочь понять, как и почему надо к ней бережно относиться.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«Цветы садовые и полевые занесенные в красную книгу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Закрепить знания о травах и цветах как представителях флоры земли, их красоте и  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пользе. </a:t>
            </a:r>
          </a:p>
          <a:p>
            <a:pPr>
              <a:buFont typeface="Wingdings" pitchFamily="2" charset="2"/>
              <a:buChar char="§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Рассказать о Красной книге растений, в которую внесены редкие и исчезающие виды.</a:t>
            </a:r>
            <a:r>
              <a:rPr lang="ru-RU" sz="1600" b="1" dirty="0" smtClean="0"/>
              <a:t> </a:t>
            </a:r>
            <a:endParaRPr lang="ru-RU" sz="1600" b="1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Четверг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половина дня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Утренняя гимнастика.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вырабатывать у детей привычку каждый день по утрам выполнять физические упражнения; прививать культуру здорового образа жизни у детей.</a:t>
            </a:r>
          </a:p>
          <a:p>
            <a:pPr marL="0" marR="0" lvl="0" indent="487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143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1509</Words>
  <Application>Microsoft Office PowerPoint</Application>
  <PresentationFormat>Экран (4:3)</PresentationFormat>
  <Paragraphs>441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 Неделя экологии»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notebook1</dc:creator>
  <cp:lastModifiedBy>notebook1</cp:lastModifiedBy>
  <cp:revision>10</cp:revision>
  <dcterms:created xsi:type="dcterms:W3CDTF">2020-07-07T02:38:04Z</dcterms:created>
  <dcterms:modified xsi:type="dcterms:W3CDTF">2020-07-07T06:26:31Z</dcterms:modified>
</cp:coreProperties>
</file>