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236" y="512618"/>
            <a:ext cx="10183090" cy="5735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87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382" y="872835"/>
            <a:ext cx="10058400" cy="529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04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673" y="1080655"/>
            <a:ext cx="10113818" cy="515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62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147" t="-286" r="3968" b="-1"/>
          <a:stretch/>
        </p:blipFill>
        <p:spPr>
          <a:xfrm>
            <a:off x="1025237" y="1094509"/>
            <a:ext cx="10002982" cy="4849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99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073" y="928254"/>
            <a:ext cx="9933709" cy="5112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68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1782" y="277091"/>
            <a:ext cx="10875818" cy="6289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15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2139" y="234753"/>
            <a:ext cx="9070848" cy="984447"/>
          </a:xfrm>
        </p:spPr>
        <p:txBody>
          <a:bodyPr>
            <a:normAutofit/>
          </a:bodyPr>
          <a:lstStyle/>
          <a:p>
            <a:r>
              <a:rPr lang="ru-RU" sz="4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508" y="1219200"/>
            <a:ext cx="10086109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29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r="1774" b="12621"/>
          <a:stretch/>
        </p:blipFill>
        <p:spPr>
          <a:xfrm>
            <a:off x="789710" y="665015"/>
            <a:ext cx="10737272" cy="4987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31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4691" t="270" r="7373" b="5677"/>
          <a:stretch/>
        </p:blipFill>
        <p:spPr>
          <a:xfrm>
            <a:off x="983674" y="969818"/>
            <a:ext cx="10446326" cy="4821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8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r="142" b="12152"/>
          <a:stretch/>
        </p:blipFill>
        <p:spPr>
          <a:xfrm>
            <a:off x="1108364" y="872836"/>
            <a:ext cx="9767454" cy="480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29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r="804" b="11140"/>
          <a:stretch/>
        </p:blipFill>
        <p:spPr>
          <a:xfrm>
            <a:off x="803563" y="595744"/>
            <a:ext cx="10584873" cy="544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74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4619" y="928255"/>
            <a:ext cx="9836726" cy="5264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54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0764" y="1108363"/>
            <a:ext cx="9947564" cy="4821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48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293" y="498764"/>
            <a:ext cx="10335490" cy="5976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24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510" y="1052945"/>
            <a:ext cx="10030690" cy="5098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30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TM03457510[[fn=Савон]]</Template>
  <TotalTime>28</TotalTime>
  <Words>4</Words>
  <Application>Microsoft Office PowerPoint</Application>
  <PresentationFormat>Широкоэкранный</PresentationFormat>
  <Paragraphs>1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Century Gothic</vt:lpstr>
      <vt:lpstr>Garamond</vt:lpstr>
      <vt:lpstr>Times New Roman</vt:lpstr>
      <vt:lpstr>Савон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Lenovo</cp:lastModifiedBy>
  <cp:revision>3</cp:revision>
  <dcterms:created xsi:type="dcterms:W3CDTF">2021-03-10T20:41:36Z</dcterms:created>
  <dcterms:modified xsi:type="dcterms:W3CDTF">2021-03-10T21:10:07Z</dcterms:modified>
</cp:coreProperties>
</file>