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8" r:id="rId8"/>
    <p:sldId id="279" r:id="rId9"/>
    <p:sldId id="277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62" r:id="rId37"/>
    <p:sldId id="307" r:id="rId38"/>
    <p:sldId id="30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>
        <p:scale>
          <a:sx n="71" d="100"/>
          <a:sy n="71" d="100"/>
        </p:scale>
        <p:origin x="-154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0624_53-p-fon-dlya-prezentatsii-neitralnii-delovoi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1782689"/>
            <a:ext cx="82089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образовательной деятельности по физическому развитию «ФОП ДО»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399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7198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1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32" y="476672"/>
            <a:ext cx="87210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65304"/>
            <a:ext cx="87849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56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4969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837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72084" cy="659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10" y="188640"/>
            <a:ext cx="888570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27268"/>
            <a:ext cx="8568952" cy="584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700808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Целью ФОП ДО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9233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2580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48" y="188640"/>
            <a:ext cx="856843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4" y="188640"/>
            <a:ext cx="874897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9910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1675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82" y="188640"/>
            <a:ext cx="885250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1049522"/>
            <a:ext cx="8001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изменений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ДОУ  должно обеспечивать физическое и психическое развитие детей в различных видах деятельности,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как раньше «развитие личности, мотивации и способностей детей».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 следует рассматривать как направления обучения и воспитания детей,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развития и образования.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2" y="87538"/>
            <a:ext cx="8862486" cy="658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57" y="188640"/>
            <a:ext cx="889423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429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Туристские прогулки и экскурсии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785794"/>
            <a:ext cx="35004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5-6 лет</a:t>
            </a: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организует для детей непродолжительные пешие прогулки и экскурсии с постепенно удлиняющимися переходами - на стадион, в парк, на берег моря и другое. Время перехода в одну сторону составляет 30-40 минут, общая продолжительность не более 1,5-2 часов. Время непрерывного движения 20 минут, с перерывом между переходами не менее 10 минут. Педагог формирует представления о туризме как виде активного отдыха и способе ознакомления с природой и культурой родного края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организует с детьми разнообразные подвижные игры во время остановки.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000628" y="857232"/>
            <a:ext cx="3714776" cy="38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6-7 лет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организует пешеходные прогулки. Время перехода в одну сторону составляет 35-40 минут, общая продолжительность не более 2-2,5 часов. Время непрерывного движения 20-30 минут, с перерывом между переходами не менее 10 минут. В ходе туристкой прогулки с детьми проводятся подвижные игры и соревнования, наблюдения за природой родного края, ознакомление с памятниками истории, боевой и трудовой славы, трудом людей разных профессий.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57214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Туристские прогулки и экскурсии организуются при наличии возможностей дополнительного сопровождения и организации санитарных стоянок.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429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Поход в лесопарковую зону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G:\поход 2023 в лесопарк\IMG_2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528392" cy="2832145"/>
          </a:xfrm>
          <a:prstGeom prst="rect">
            <a:avLst/>
          </a:prstGeom>
          <a:noFill/>
        </p:spPr>
      </p:pic>
      <p:pic>
        <p:nvPicPr>
          <p:cNvPr id="31747" name="Picture 3" descr="G:\поход 2023 в лесопарк\IMG_5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3996444" cy="2664296"/>
          </a:xfrm>
          <a:prstGeom prst="rect">
            <a:avLst/>
          </a:prstGeom>
          <a:noFill/>
        </p:spPr>
      </p:pic>
      <p:pic>
        <p:nvPicPr>
          <p:cNvPr id="9" name="Picture 2" descr="G:\поход 2023 в лесопарк\IMG_3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718191"/>
            <a:ext cx="4464496" cy="2951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429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Поход в лесопарковую зону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G:\поход 2023 в лесопарк\IMG_2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816424" cy="2544283"/>
          </a:xfrm>
          <a:prstGeom prst="rect">
            <a:avLst/>
          </a:prstGeom>
          <a:noFill/>
        </p:spPr>
      </p:pic>
      <p:pic>
        <p:nvPicPr>
          <p:cNvPr id="32772" name="Picture 4" descr="G:\поход 2023 в лесопарк\IMG_5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764620" cy="2736304"/>
          </a:xfrm>
          <a:prstGeom prst="rect">
            <a:avLst/>
          </a:prstGeom>
          <a:noFill/>
        </p:spPr>
      </p:pic>
      <p:pic>
        <p:nvPicPr>
          <p:cNvPr id="32773" name="Picture 5" descr="G:\поход 2023 в лесопарк\IMG_5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3618052" cy="2751088"/>
          </a:xfrm>
          <a:prstGeom prst="rect">
            <a:avLst/>
          </a:prstGeom>
          <a:noFill/>
        </p:spPr>
      </p:pic>
      <p:pic>
        <p:nvPicPr>
          <p:cNvPr id="32774" name="Picture 6" descr="G:\поход 2023 в лесопарк\IMG_28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789040"/>
            <a:ext cx="4042808" cy="2695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1142984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Расширили и конкретизировали нормативы и требования для каждого возраста.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 о пяти образовательных областях: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«Физическое развитие»,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«Социально-коммуникативное развитие», «Познавательное развитие»,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«Речевое развитие»,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«Художественно-эстетическое развитие».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Теперь для каждой возрастной группы указаны задачи и методы педагогической диагностики, нормативы и результаты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571612"/>
            <a:ext cx="7786742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Формы, способы, методы и средства реализации Федеральной программы </a:t>
            </a:r>
          </a:p>
          <a:p>
            <a:pPr algn="ctr">
              <a:lnSpc>
                <a:spcPct val="150000"/>
              </a:lnSpc>
            </a:pP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определяет самостоятельно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4856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73704_55-p-fon-dlya-prezentatsii-delovoi-stil-5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8820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310</Words>
  <Application>Microsoft Office PowerPoint</Application>
  <PresentationFormat>Экран (4:3)</PresentationFormat>
  <Paragraphs>30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User</cp:lastModifiedBy>
  <cp:revision>46</cp:revision>
  <dcterms:created xsi:type="dcterms:W3CDTF">2023-09-23T18:48:19Z</dcterms:created>
  <dcterms:modified xsi:type="dcterms:W3CDTF">2023-11-18T11:03:54Z</dcterms:modified>
</cp:coreProperties>
</file>