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78" r:id="rId4"/>
    <p:sldId id="273" r:id="rId5"/>
    <p:sldId id="274" r:id="rId6"/>
    <p:sldId id="277" r:id="rId7"/>
    <p:sldId id="283" r:id="rId8"/>
    <p:sldId id="263" r:id="rId9"/>
    <p:sldId id="266" r:id="rId10"/>
    <p:sldId id="262" r:id="rId11"/>
    <p:sldId id="279" r:id="rId12"/>
    <p:sldId id="287" r:id="rId13"/>
    <p:sldId id="288" r:id="rId14"/>
    <p:sldId id="271" r:id="rId15"/>
    <p:sldId id="289" r:id="rId16"/>
    <p:sldId id="284" r:id="rId17"/>
    <p:sldId id="259" r:id="rId18"/>
    <p:sldId id="270" r:id="rId19"/>
    <p:sldId id="280" r:id="rId20"/>
    <p:sldId id="268" r:id="rId21"/>
    <p:sldId id="269" r:id="rId22"/>
    <p:sldId id="285" r:id="rId23"/>
    <p:sldId id="275" r:id="rId24"/>
    <p:sldId id="276" r:id="rId25"/>
    <p:sldId id="261" r:id="rId26"/>
    <p:sldId id="264" r:id="rId27"/>
    <p:sldId id="272" r:id="rId28"/>
    <p:sldId id="282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93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A4F09-D51C-4A9C-A9DA-598F50C56564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9750-4954-4010-AA1D-F384B86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9750-4954-4010-AA1D-F384B86C716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ABF12-577A-49BA-9697-4628F6925D3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3347-5632-4632-B2FA-394F7B53E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004724" cy="3024336"/>
          </a:xfrm>
        </p:spPr>
        <p:txBody>
          <a:bodyPr>
            <a:normAutofit/>
          </a:bodyPr>
          <a:lstStyle/>
          <a:p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Times New Roman" pitchFamily="18" charset="0"/>
              </a:rPr>
              <a:t>Наглядный материал к НОД по познавательному развитию</a:t>
            </a:r>
            <a:b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Times New Roman" pitchFamily="18" charset="0"/>
              </a:rPr>
            </a:br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Times New Roman" pitchFamily="18" charset="0"/>
              </a:rPr>
              <a:t>«Никто не забыт, ничто не забыто»</a:t>
            </a:r>
            <a:endParaRPr lang="ru-RU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581128"/>
            <a:ext cx="7488832" cy="20882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 : </a:t>
            </a:r>
            <a:r>
              <a:rPr lang="ru-RU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 </a:t>
            </a:r>
            <a:r>
              <a:rPr lang="ru-RU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высшей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категории МБДОУ «Детский сад № 19 «Рябинка»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Юрьева О.Н.</a:t>
            </a:r>
          </a:p>
          <a:p>
            <a:endParaRPr lang="ru-RU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1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 год</a:t>
            </a:r>
            <a:endParaRPr lang="ru-RU" sz="1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6633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Учреждение</a:t>
            </a:r>
            <a:b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«Детский сад комбинированного вида № 19 «Рябинка»</a:t>
            </a:r>
            <a:b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b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658204  Г. Рубцовск, ул. Комсомольская, 65</a:t>
            </a:r>
            <a:b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тел.: (38557) 7-59-69</a:t>
            </a:r>
            <a:r>
              <a:rPr lang="en-US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–mail</a:t>
            </a: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ryabinka.detskiysad19@mail.ru</a:t>
            </a:r>
            <a: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3059832" y="6309319"/>
            <a:ext cx="3798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1124744"/>
          </a:xfrm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Танковая техника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E:\скачанные файлы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качанные файлы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84984"/>
            <a:ext cx="2667000" cy="1714500"/>
          </a:xfrm>
          <a:prstGeom prst="rect">
            <a:avLst/>
          </a:prstGeom>
          <a:noFill/>
        </p:spPr>
      </p:pic>
      <p:pic>
        <p:nvPicPr>
          <p:cNvPr id="3" name="Picture 2" descr="E: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38152" cy="112474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Военные корабли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E: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40960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1967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Подводная лодка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E: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980728"/>
            <a:ext cx="8640960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10160" cy="1417638"/>
          </a:xfrm>
        </p:spPr>
        <p:txBody>
          <a:bodyPr/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Ракетная установка «Катюша»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E: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8640960" cy="54805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скачанные файлы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35556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4968552"/>
          </a:xfrm>
        </p:spPr>
        <p:txBody>
          <a:bodyPr>
            <a:prstTxWarp prst="textSlantUp">
              <a:avLst/>
            </a:prstTxWarp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Современная военная техника России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19675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Военная машина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E: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640960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10160" cy="1124744"/>
          </a:xfrm>
        </p:spPr>
        <p:txBody>
          <a:bodyPr/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Военный вездеход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Users\User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908720"/>
            <a:ext cx="8568952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Военный танк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E:\скачанные файлы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980728"/>
            <a:ext cx="8568952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качанные файлы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66144" cy="836712"/>
          </a:xfrm>
        </p:spPr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Военный вертолёт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E:\ChE8XD7k_x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568952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10160" cy="980728"/>
          </a:xfrm>
        </p:spPr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Военный истребитель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E: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Военные катера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User\Documents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712968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Ракетная установка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2" descr="E: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4759685" cy="5832648"/>
          </a:xfrm>
          <a:prstGeom prst="rect">
            <a:avLst/>
          </a:prstGeom>
          <a:noFill/>
        </p:spPr>
      </p:pic>
      <p:pic>
        <p:nvPicPr>
          <p:cNvPr id="4" name="Picture 2" descr="E: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08720"/>
            <a:ext cx="3897821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313320" cy="6480720"/>
          </a:xfrm>
          <a:prstGeom prst="rect">
            <a:avLst/>
          </a:prstGeom>
          <a:noFill/>
        </p:spPr>
      </p:pic>
      <p:pic>
        <p:nvPicPr>
          <p:cNvPr id="6" name="Picture 2" descr="E: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4248472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«Вечный огонь»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User\Pictures\скачанные файлы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352928" cy="550659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119675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Привокзальная площадь нашего города Рубцовска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http://doshvozrast.ru/images/poznovrazv59/image0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588000" cy="511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19675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Праздничный салют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 descr="E: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568952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05273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Ветераны  войны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E: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4996433" cy="5832648"/>
          </a:xfrm>
          <a:prstGeom prst="rect">
            <a:avLst/>
          </a:prstGeom>
          <a:noFill/>
        </p:spPr>
      </p:pic>
      <p:pic>
        <p:nvPicPr>
          <p:cNvPr id="3" name="Picture 2" descr="E: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08720"/>
            <a:ext cx="3620643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0801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Медали и ордена воинов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User\Pictures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795016" cy="2795016"/>
          </a:xfrm>
          <a:prstGeom prst="rect">
            <a:avLst/>
          </a:prstGeom>
          <a:noFill/>
        </p:spPr>
      </p:pic>
      <p:pic>
        <p:nvPicPr>
          <p:cNvPr id="1027" name="Picture 3" descr="C:\Users\User\Pictures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789040"/>
            <a:ext cx="2880360" cy="2880360"/>
          </a:xfrm>
          <a:prstGeom prst="rect">
            <a:avLst/>
          </a:prstGeom>
          <a:noFill/>
        </p:spPr>
      </p:pic>
      <p:pic>
        <p:nvPicPr>
          <p:cNvPr id="1028" name="Picture 4" descr="C:\Users\User\Pictures\images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96752"/>
            <a:ext cx="2957513" cy="29575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2232248" cy="3474720"/>
          </a:xfrm>
          <a:prstGeom prst="rect">
            <a:avLst/>
          </a:prstGeom>
          <a:noFill/>
        </p:spPr>
      </p:pic>
      <p:pic>
        <p:nvPicPr>
          <p:cNvPr id="3" name="Picture 2" descr="E:\images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96952"/>
            <a:ext cx="2376264" cy="3411379"/>
          </a:xfrm>
          <a:prstGeom prst="rect">
            <a:avLst/>
          </a:prstGeom>
          <a:noFill/>
        </p:spPr>
      </p:pic>
      <p:pic>
        <p:nvPicPr>
          <p:cNvPr id="4" name="Picture 2" descr="E:\images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212976"/>
            <a:ext cx="3369469" cy="2808312"/>
          </a:xfrm>
          <a:prstGeom prst="rect">
            <a:avLst/>
          </a:prstGeom>
          <a:noFill/>
        </p:spPr>
      </p:pic>
      <p:pic>
        <p:nvPicPr>
          <p:cNvPr id="5" name="Picture 2" descr="E:\images (1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60648"/>
            <a:ext cx="619268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256584"/>
          </a:xfrm>
        </p:spPr>
        <p:txBody>
          <a:bodyPr>
            <a:prstTxWarp prst="textSlantUp">
              <a:avLst/>
            </a:prstTxWarp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Военная техника времён Великой Отечественной войны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632848" cy="105273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Военные самолёты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User\Pictures\побед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8640960" cy="5794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</TotalTime>
  <Words>90</Words>
  <Application>Microsoft Office PowerPoint</Application>
  <PresentationFormat>Экран (4:3)</PresentationFormat>
  <Paragraphs>28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Наглядный материал к НОД по познавательному развитию «Никто не забыт, ничто не забыто»</vt:lpstr>
      <vt:lpstr>Слайд 2</vt:lpstr>
      <vt:lpstr>Слайд 3</vt:lpstr>
      <vt:lpstr>Ветераны  войны</vt:lpstr>
      <vt:lpstr>Медали и ордена воинов</vt:lpstr>
      <vt:lpstr>Слайд 6</vt:lpstr>
      <vt:lpstr>Военная техника времён Великой Отечественной войны</vt:lpstr>
      <vt:lpstr>Военные самолёты</vt:lpstr>
      <vt:lpstr>Слайд 9</vt:lpstr>
      <vt:lpstr>Танковая техника</vt:lpstr>
      <vt:lpstr>Слайд 11</vt:lpstr>
      <vt:lpstr>Военные корабли</vt:lpstr>
      <vt:lpstr>Подводная лодка</vt:lpstr>
      <vt:lpstr>Ракетная установка «Катюша»</vt:lpstr>
      <vt:lpstr>Слайд 15</vt:lpstr>
      <vt:lpstr>Современная военная техника России</vt:lpstr>
      <vt:lpstr>Военная машина</vt:lpstr>
      <vt:lpstr>Военный вездеход</vt:lpstr>
      <vt:lpstr>Военный танк</vt:lpstr>
      <vt:lpstr>Военный вертолёт</vt:lpstr>
      <vt:lpstr>Военный истребитель</vt:lpstr>
      <vt:lpstr>Военные катера</vt:lpstr>
      <vt:lpstr>Ракетная установка</vt:lpstr>
      <vt:lpstr>Слайд 24</vt:lpstr>
      <vt:lpstr>«Вечный огонь»</vt:lpstr>
      <vt:lpstr>Привокзальная площадь нашего города Рубцовска</vt:lpstr>
      <vt:lpstr>Праздничный салют</vt:lpstr>
      <vt:lpstr>Слайд 28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71</cp:revision>
  <dcterms:created xsi:type="dcterms:W3CDTF">2015-03-17T15:16:40Z</dcterms:created>
  <dcterms:modified xsi:type="dcterms:W3CDTF">2020-04-28T07:23:31Z</dcterms:modified>
</cp:coreProperties>
</file>