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3"/>
  </p:notesMasterIdLst>
  <p:sldIdLst>
    <p:sldId id="257" r:id="rId2"/>
    <p:sldId id="281" r:id="rId3"/>
    <p:sldId id="282" r:id="rId4"/>
    <p:sldId id="258" r:id="rId5"/>
    <p:sldId id="280" r:id="rId6"/>
    <p:sldId id="259" r:id="rId7"/>
    <p:sldId id="260" r:id="rId8"/>
    <p:sldId id="261" r:id="rId9"/>
    <p:sldId id="262" r:id="rId10"/>
    <p:sldId id="265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26" autoAdjust="0"/>
  </p:normalViewPr>
  <p:slideViewPr>
    <p:cSldViewPr>
      <p:cViewPr>
        <p:scale>
          <a:sx n="77" d="100"/>
          <a:sy n="77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DC6E7-0EE6-49DC-B0E9-C1611BD3306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913767-69B8-4F9F-9CF3-87C2CC504FBC}">
      <dgm:prSet phldrT="[Текст]" custT="1"/>
      <dgm:spPr/>
      <dgm:t>
        <a:bodyPr/>
        <a:lstStyle/>
        <a:p>
          <a:r>
            <a:rPr lang="ru-RU" sz="4400" b="1" i="1" u="sng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4000" b="1" i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i="1" u="sng" dirty="0" smtClean="0"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40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18C1A42E-B2F0-4CA8-A3A5-D15ED0A80F73}" type="parTrans" cxnId="{CBCA7D8A-F2B4-4DE1-82C3-5CEB5D8D7278}">
      <dgm:prSet/>
      <dgm:spPr/>
      <dgm:t>
        <a:bodyPr/>
        <a:lstStyle/>
        <a:p>
          <a:endParaRPr lang="ru-RU"/>
        </a:p>
      </dgm:t>
    </dgm:pt>
    <dgm:pt modelId="{BD07EC6C-7821-44A8-AE36-C87B9DB1BFBE}" type="sibTrans" cxnId="{CBCA7D8A-F2B4-4DE1-82C3-5CEB5D8D7278}">
      <dgm:prSet/>
      <dgm:spPr/>
      <dgm:t>
        <a:bodyPr/>
        <a:lstStyle/>
        <a:p>
          <a:endParaRPr lang="ru-RU"/>
        </a:p>
      </dgm:t>
    </dgm:pt>
    <dgm:pt modelId="{28CBA0A5-55E6-494A-97A6-7F845F255B7D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Технологии сохранения и стимулирования здоровья 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562294D6-750A-4EDD-8E2B-9D2C74CA57A7}" type="parTrans" cxnId="{AF207E22-A789-4E23-8B8F-404C04622977}">
      <dgm:prSet/>
      <dgm:spPr/>
      <dgm:t>
        <a:bodyPr/>
        <a:lstStyle/>
        <a:p>
          <a:endParaRPr lang="ru-RU"/>
        </a:p>
      </dgm:t>
    </dgm:pt>
    <dgm:pt modelId="{DC1380C2-4292-4FF2-A3B8-C8FE3CBD842E}" type="sibTrans" cxnId="{AF207E22-A789-4E23-8B8F-404C04622977}">
      <dgm:prSet/>
      <dgm:spPr/>
      <dgm:t>
        <a:bodyPr/>
        <a:lstStyle/>
        <a:p>
          <a:endParaRPr lang="ru-RU"/>
        </a:p>
      </dgm:t>
    </dgm:pt>
    <dgm:pt modelId="{895F9776-FFD4-4557-833B-7E44ECD938C8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Технологии обучения здоровому образу жизни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DEF9AEA-4073-4A86-B4AA-428C72ACE9FD}" type="parTrans" cxnId="{EA325F17-7FC2-4E60-839E-67A0949F3460}">
      <dgm:prSet/>
      <dgm:spPr/>
      <dgm:t>
        <a:bodyPr/>
        <a:lstStyle/>
        <a:p>
          <a:endParaRPr lang="ru-RU"/>
        </a:p>
      </dgm:t>
    </dgm:pt>
    <dgm:pt modelId="{E9795621-937F-4CDF-9876-E7AE7CB7AAEF}" type="sibTrans" cxnId="{EA325F17-7FC2-4E60-839E-67A0949F3460}">
      <dgm:prSet/>
      <dgm:spPr/>
      <dgm:t>
        <a:bodyPr/>
        <a:lstStyle/>
        <a:p>
          <a:endParaRPr lang="ru-RU"/>
        </a:p>
      </dgm:t>
    </dgm:pt>
    <dgm:pt modelId="{D83B942C-0B15-491A-B351-36B20552A653}" type="pres">
      <dgm:prSet presAssocID="{EF7DC6E7-0EE6-49DC-B0E9-C1611BD330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5D2FB6-9505-4971-B023-785FAED4972E}" type="pres">
      <dgm:prSet presAssocID="{99913767-69B8-4F9F-9CF3-87C2CC504FBC}" presName="hierRoot1" presStyleCnt="0"/>
      <dgm:spPr/>
    </dgm:pt>
    <dgm:pt modelId="{3A1804F4-445B-44B0-A846-DAF3B8C4EFBF}" type="pres">
      <dgm:prSet presAssocID="{99913767-69B8-4F9F-9CF3-87C2CC504FBC}" presName="composite" presStyleCnt="0"/>
      <dgm:spPr/>
    </dgm:pt>
    <dgm:pt modelId="{9DD2CF33-6F36-44E8-99C6-1C4EC3CFA7DE}" type="pres">
      <dgm:prSet presAssocID="{99913767-69B8-4F9F-9CF3-87C2CC504FBC}" presName="background" presStyleLbl="node0" presStyleIdx="0" presStyleCnt="1"/>
      <dgm:spPr/>
    </dgm:pt>
    <dgm:pt modelId="{697FC86B-357C-4497-9C2A-F5DA994F55C7}" type="pres">
      <dgm:prSet presAssocID="{99913767-69B8-4F9F-9CF3-87C2CC504FBC}" presName="text" presStyleLbl="fgAcc0" presStyleIdx="0" presStyleCnt="1" custScaleX="191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90CB98-6D6B-4ABD-8003-423AE58E7062}" type="pres">
      <dgm:prSet presAssocID="{99913767-69B8-4F9F-9CF3-87C2CC504FBC}" presName="hierChild2" presStyleCnt="0"/>
      <dgm:spPr/>
    </dgm:pt>
    <dgm:pt modelId="{9F251AB6-25F7-4B76-AC0B-4200CF2A7B2B}" type="pres">
      <dgm:prSet presAssocID="{562294D6-750A-4EDD-8E2B-9D2C74CA57A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52DCD07-2EEB-4FB2-9C8C-B84E7FCBB829}" type="pres">
      <dgm:prSet presAssocID="{28CBA0A5-55E6-494A-97A6-7F845F255B7D}" presName="hierRoot2" presStyleCnt="0"/>
      <dgm:spPr/>
    </dgm:pt>
    <dgm:pt modelId="{D549F062-E6C8-4C2B-A4A3-C79E450C202A}" type="pres">
      <dgm:prSet presAssocID="{28CBA0A5-55E6-494A-97A6-7F845F255B7D}" presName="composite2" presStyleCnt="0"/>
      <dgm:spPr/>
    </dgm:pt>
    <dgm:pt modelId="{47ADFB98-0361-4EA6-9604-EBD222EE0329}" type="pres">
      <dgm:prSet presAssocID="{28CBA0A5-55E6-494A-97A6-7F845F255B7D}" presName="background2" presStyleLbl="node2" presStyleIdx="0" presStyleCnt="2"/>
      <dgm:spPr/>
    </dgm:pt>
    <dgm:pt modelId="{9A638A13-BE6B-4BFE-A93C-AB93F86B0790}" type="pres">
      <dgm:prSet presAssocID="{28CBA0A5-55E6-494A-97A6-7F845F255B7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25A11-C09C-4A3B-8FE2-E91C00F89E95}" type="pres">
      <dgm:prSet presAssocID="{28CBA0A5-55E6-494A-97A6-7F845F255B7D}" presName="hierChild3" presStyleCnt="0"/>
      <dgm:spPr/>
    </dgm:pt>
    <dgm:pt modelId="{9B635C26-2799-433A-A82E-224984ED10D7}" type="pres">
      <dgm:prSet presAssocID="{0DEF9AEA-4073-4A86-B4AA-428C72ACE9F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783FC6F-5EC4-4A97-820A-B23A4EAA0E4C}" type="pres">
      <dgm:prSet presAssocID="{895F9776-FFD4-4557-833B-7E44ECD938C8}" presName="hierRoot2" presStyleCnt="0"/>
      <dgm:spPr/>
    </dgm:pt>
    <dgm:pt modelId="{F2B957E2-0C9E-4D80-90C5-CD70BB5A14B8}" type="pres">
      <dgm:prSet presAssocID="{895F9776-FFD4-4557-833B-7E44ECD938C8}" presName="composite2" presStyleCnt="0"/>
      <dgm:spPr/>
    </dgm:pt>
    <dgm:pt modelId="{D75E08B1-8AC6-4946-94D9-C5DFE4D15AF7}" type="pres">
      <dgm:prSet presAssocID="{895F9776-FFD4-4557-833B-7E44ECD938C8}" presName="background2" presStyleLbl="node2" presStyleIdx="1" presStyleCnt="2"/>
      <dgm:spPr/>
    </dgm:pt>
    <dgm:pt modelId="{4024D0A5-2E40-403B-BFF0-507A23545D92}" type="pres">
      <dgm:prSet presAssocID="{895F9776-FFD4-4557-833B-7E44ECD938C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71E76-D210-4CFF-95F3-DC49133D3590}" type="pres">
      <dgm:prSet presAssocID="{895F9776-FFD4-4557-833B-7E44ECD938C8}" presName="hierChild3" presStyleCnt="0"/>
      <dgm:spPr/>
    </dgm:pt>
  </dgm:ptLst>
  <dgm:cxnLst>
    <dgm:cxn modelId="{EA325F17-7FC2-4E60-839E-67A0949F3460}" srcId="{99913767-69B8-4F9F-9CF3-87C2CC504FBC}" destId="{895F9776-FFD4-4557-833B-7E44ECD938C8}" srcOrd="1" destOrd="0" parTransId="{0DEF9AEA-4073-4A86-B4AA-428C72ACE9FD}" sibTransId="{E9795621-937F-4CDF-9876-E7AE7CB7AAEF}"/>
    <dgm:cxn modelId="{FE9F0C87-C233-42A4-8FC4-A5A8E317986F}" type="presOf" srcId="{EF7DC6E7-0EE6-49DC-B0E9-C1611BD3306C}" destId="{D83B942C-0B15-491A-B351-36B20552A653}" srcOrd="0" destOrd="0" presId="urn:microsoft.com/office/officeart/2005/8/layout/hierarchy1"/>
    <dgm:cxn modelId="{DE1A2AF2-8C76-4825-B059-A5551FF8145A}" type="presOf" srcId="{895F9776-FFD4-4557-833B-7E44ECD938C8}" destId="{4024D0A5-2E40-403B-BFF0-507A23545D92}" srcOrd="0" destOrd="0" presId="urn:microsoft.com/office/officeart/2005/8/layout/hierarchy1"/>
    <dgm:cxn modelId="{01F0773B-3FBF-4E92-9EAC-4F610EBFD15F}" type="presOf" srcId="{562294D6-750A-4EDD-8E2B-9D2C74CA57A7}" destId="{9F251AB6-25F7-4B76-AC0B-4200CF2A7B2B}" srcOrd="0" destOrd="0" presId="urn:microsoft.com/office/officeart/2005/8/layout/hierarchy1"/>
    <dgm:cxn modelId="{C5A86C8C-E53F-4C89-9DAA-BA73B0A7D6A0}" type="presOf" srcId="{99913767-69B8-4F9F-9CF3-87C2CC504FBC}" destId="{697FC86B-357C-4497-9C2A-F5DA994F55C7}" srcOrd="0" destOrd="0" presId="urn:microsoft.com/office/officeart/2005/8/layout/hierarchy1"/>
    <dgm:cxn modelId="{15DC5183-A77E-4E76-A6BB-D6AAF3FC6500}" type="presOf" srcId="{28CBA0A5-55E6-494A-97A6-7F845F255B7D}" destId="{9A638A13-BE6B-4BFE-A93C-AB93F86B0790}" srcOrd="0" destOrd="0" presId="urn:microsoft.com/office/officeart/2005/8/layout/hierarchy1"/>
    <dgm:cxn modelId="{CBCA7D8A-F2B4-4DE1-82C3-5CEB5D8D7278}" srcId="{EF7DC6E7-0EE6-49DC-B0E9-C1611BD3306C}" destId="{99913767-69B8-4F9F-9CF3-87C2CC504FBC}" srcOrd="0" destOrd="0" parTransId="{18C1A42E-B2F0-4CA8-A3A5-D15ED0A80F73}" sibTransId="{BD07EC6C-7821-44A8-AE36-C87B9DB1BFBE}"/>
    <dgm:cxn modelId="{7FEC2191-0E46-4D0F-A2F7-707895905EC6}" type="presOf" srcId="{0DEF9AEA-4073-4A86-B4AA-428C72ACE9FD}" destId="{9B635C26-2799-433A-A82E-224984ED10D7}" srcOrd="0" destOrd="0" presId="urn:microsoft.com/office/officeart/2005/8/layout/hierarchy1"/>
    <dgm:cxn modelId="{AF207E22-A789-4E23-8B8F-404C04622977}" srcId="{99913767-69B8-4F9F-9CF3-87C2CC504FBC}" destId="{28CBA0A5-55E6-494A-97A6-7F845F255B7D}" srcOrd="0" destOrd="0" parTransId="{562294D6-750A-4EDD-8E2B-9D2C74CA57A7}" sibTransId="{DC1380C2-4292-4FF2-A3B8-C8FE3CBD842E}"/>
    <dgm:cxn modelId="{19D04F2A-F388-469E-A412-0F25708EE384}" type="presParOf" srcId="{D83B942C-0B15-491A-B351-36B20552A653}" destId="{415D2FB6-9505-4971-B023-785FAED4972E}" srcOrd="0" destOrd="0" presId="urn:microsoft.com/office/officeart/2005/8/layout/hierarchy1"/>
    <dgm:cxn modelId="{37251AF7-0BF6-4762-A024-BC90CD0B6AF3}" type="presParOf" srcId="{415D2FB6-9505-4971-B023-785FAED4972E}" destId="{3A1804F4-445B-44B0-A846-DAF3B8C4EFBF}" srcOrd="0" destOrd="0" presId="urn:microsoft.com/office/officeart/2005/8/layout/hierarchy1"/>
    <dgm:cxn modelId="{6F2EC7AB-AF42-4386-8ED1-B9FE3EA0D656}" type="presParOf" srcId="{3A1804F4-445B-44B0-A846-DAF3B8C4EFBF}" destId="{9DD2CF33-6F36-44E8-99C6-1C4EC3CFA7DE}" srcOrd="0" destOrd="0" presId="urn:microsoft.com/office/officeart/2005/8/layout/hierarchy1"/>
    <dgm:cxn modelId="{CC565BB9-E978-4DCD-9A77-1F7954A51C25}" type="presParOf" srcId="{3A1804F4-445B-44B0-A846-DAF3B8C4EFBF}" destId="{697FC86B-357C-4497-9C2A-F5DA994F55C7}" srcOrd="1" destOrd="0" presId="urn:microsoft.com/office/officeart/2005/8/layout/hierarchy1"/>
    <dgm:cxn modelId="{965C430E-03DF-4048-95AF-6EA0F31E1504}" type="presParOf" srcId="{415D2FB6-9505-4971-B023-785FAED4972E}" destId="{C790CB98-6D6B-4ABD-8003-423AE58E7062}" srcOrd="1" destOrd="0" presId="urn:microsoft.com/office/officeart/2005/8/layout/hierarchy1"/>
    <dgm:cxn modelId="{46DD0932-7347-4811-B8F6-7C08BC79B0B3}" type="presParOf" srcId="{C790CB98-6D6B-4ABD-8003-423AE58E7062}" destId="{9F251AB6-25F7-4B76-AC0B-4200CF2A7B2B}" srcOrd="0" destOrd="0" presId="urn:microsoft.com/office/officeart/2005/8/layout/hierarchy1"/>
    <dgm:cxn modelId="{B971E0E3-F559-4118-9E8C-E4722B5A75EC}" type="presParOf" srcId="{C790CB98-6D6B-4ABD-8003-423AE58E7062}" destId="{352DCD07-2EEB-4FB2-9C8C-B84E7FCBB829}" srcOrd="1" destOrd="0" presId="urn:microsoft.com/office/officeart/2005/8/layout/hierarchy1"/>
    <dgm:cxn modelId="{6AD3C05B-B73E-4EE3-94E1-A15C1641CA7C}" type="presParOf" srcId="{352DCD07-2EEB-4FB2-9C8C-B84E7FCBB829}" destId="{D549F062-E6C8-4C2B-A4A3-C79E450C202A}" srcOrd="0" destOrd="0" presId="urn:microsoft.com/office/officeart/2005/8/layout/hierarchy1"/>
    <dgm:cxn modelId="{B4579996-C1B2-4602-BD0B-098AB2AB7270}" type="presParOf" srcId="{D549F062-E6C8-4C2B-A4A3-C79E450C202A}" destId="{47ADFB98-0361-4EA6-9604-EBD222EE0329}" srcOrd="0" destOrd="0" presId="urn:microsoft.com/office/officeart/2005/8/layout/hierarchy1"/>
    <dgm:cxn modelId="{3395EFEB-729E-4967-BA25-E798ED7B3945}" type="presParOf" srcId="{D549F062-E6C8-4C2B-A4A3-C79E450C202A}" destId="{9A638A13-BE6B-4BFE-A93C-AB93F86B0790}" srcOrd="1" destOrd="0" presId="urn:microsoft.com/office/officeart/2005/8/layout/hierarchy1"/>
    <dgm:cxn modelId="{A049E171-1837-4521-A641-A8F1E2041CEA}" type="presParOf" srcId="{352DCD07-2EEB-4FB2-9C8C-B84E7FCBB829}" destId="{26D25A11-C09C-4A3B-8FE2-E91C00F89E95}" srcOrd="1" destOrd="0" presId="urn:microsoft.com/office/officeart/2005/8/layout/hierarchy1"/>
    <dgm:cxn modelId="{F1A044C1-9B0E-4635-AA71-041518F2A663}" type="presParOf" srcId="{C790CB98-6D6B-4ABD-8003-423AE58E7062}" destId="{9B635C26-2799-433A-A82E-224984ED10D7}" srcOrd="2" destOrd="0" presId="urn:microsoft.com/office/officeart/2005/8/layout/hierarchy1"/>
    <dgm:cxn modelId="{B361DF64-6702-45AA-9973-F859B84EDFB8}" type="presParOf" srcId="{C790CB98-6D6B-4ABD-8003-423AE58E7062}" destId="{6783FC6F-5EC4-4A97-820A-B23A4EAA0E4C}" srcOrd="3" destOrd="0" presId="urn:microsoft.com/office/officeart/2005/8/layout/hierarchy1"/>
    <dgm:cxn modelId="{CB587FC1-69CD-4652-B89F-356C4291BAB3}" type="presParOf" srcId="{6783FC6F-5EC4-4A97-820A-B23A4EAA0E4C}" destId="{F2B957E2-0C9E-4D80-90C5-CD70BB5A14B8}" srcOrd="0" destOrd="0" presId="urn:microsoft.com/office/officeart/2005/8/layout/hierarchy1"/>
    <dgm:cxn modelId="{FD99A7EF-73B0-4355-BB4F-2B610D05D222}" type="presParOf" srcId="{F2B957E2-0C9E-4D80-90C5-CD70BB5A14B8}" destId="{D75E08B1-8AC6-4946-94D9-C5DFE4D15AF7}" srcOrd="0" destOrd="0" presId="urn:microsoft.com/office/officeart/2005/8/layout/hierarchy1"/>
    <dgm:cxn modelId="{52A62832-7331-482B-9781-4E58C323E3F4}" type="presParOf" srcId="{F2B957E2-0C9E-4D80-90C5-CD70BB5A14B8}" destId="{4024D0A5-2E40-403B-BFF0-507A23545D92}" srcOrd="1" destOrd="0" presId="urn:microsoft.com/office/officeart/2005/8/layout/hierarchy1"/>
    <dgm:cxn modelId="{798D4032-223F-4C87-A419-6B2B4114F1FD}" type="presParOf" srcId="{6783FC6F-5EC4-4A97-820A-B23A4EAA0E4C}" destId="{52771E76-D210-4CFF-95F3-DC49133D35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35C26-2799-433A-A82E-224984ED10D7}">
      <dsp:nvSpPr>
        <dsp:cNvPr id="0" name=""/>
        <dsp:cNvSpPr/>
      </dsp:nvSpPr>
      <dsp:spPr>
        <a:xfrm>
          <a:off x="3648191" y="1987665"/>
          <a:ext cx="1911153" cy="90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821"/>
              </a:lnTo>
              <a:lnTo>
                <a:pt x="1911153" y="619821"/>
              </a:lnTo>
              <a:lnTo>
                <a:pt x="1911153" y="9095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1AB6-25F7-4B76-AC0B-4200CF2A7B2B}">
      <dsp:nvSpPr>
        <dsp:cNvPr id="0" name=""/>
        <dsp:cNvSpPr/>
      </dsp:nvSpPr>
      <dsp:spPr>
        <a:xfrm>
          <a:off x="1737038" y="1987665"/>
          <a:ext cx="1911153" cy="909535"/>
        </a:xfrm>
        <a:custGeom>
          <a:avLst/>
          <a:gdLst/>
          <a:ahLst/>
          <a:cxnLst/>
          <a:rect l="0" t="0" r="0" b="0"/>
          <a:pathLst>
            <a:path>
              <a:moveTo>
                <a:pt x="1911153" y="0"/>
              </a:moveTo>
              <a:lnTo>
                <a:pt x="1911153" y="619821"/>
              </a:lnTo>
              <a:lnTo>
                <a:pt x="0" y="619821"/>
              </a:lnTo>
              <a:lnTo>
                <a:pt x="0" y="9095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2CF33-6F36-44E8-99C6-1C4EC3CFA7DE}">
      <dsp:nvSpPr>
        <dsp:cNvPr id="0" name=""/>
        <dsp:cNvSpPr/>
      </dsp:nvSpPr>
      <dsp:spPr>
        <a:xfrm>
          <a:off x="652652" y="1803"/>
          <a:ext cx="5991079" cy="1985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FC86B-357C-4497-9C2A-F5DA994F55C7}">
      <dsp:nvSpPr>
        <dsp:cNvPr id="0" name=""/>
        <dsp:cNvSpPr/>
      </dsp:nvSpPr>
      <dsp:spPr>
        <a:xfrm>
          <a:off x="1000134" y="331911"/>
          <a:ext cx="5991079" cy="198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1" u="sng" kern="12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4000" b="1" i="1" u="sng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i="1" u="sng" kern="1200" dirty="0" smtClean="0">
              <a:latin typeface="Times New Roman" pitchFamily="18" charset="0"/>
              <a:cs typeface="Times New Roman" pitchFamily="18" charset="0"/>
            </a:rPr>
            <a:t>технологии</a:t>
          </a:r>
          <a:endParaRPr lang="ru-RU" sz="40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0134" y="331911"/>
        <a:ext cx="5991079" cy="1985861"/>
      </dsp:txXfrm>
    </dsp:sp>
    <dsp:sp modelId="{47ADFB98-0361-4EA6-9604-EBD222EE0329}">
      <dsp:nvSpPr>
        <dsp:cNvPr id="0" name=""/>
        <dsp:cNvSpPr/>
      </dsp:nvSpPr>
      <dsp:spPr>
        <a:xfrm>
          <a:off x="173367" y="2897200"/>
          <a:ext cx="3127341" cy="19858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38A13-BE6B-4BFE-A93C-AB93F86B0790}">
      <dsp:nvSpPr>
        <dsp:cNvPr id="0" name=""/>
        <dsp:cNvSpPr/>
      </dsp:nvSpPr>
      <dsp:spPr>
        <a:xfrm>
          <a:off x="520850" y="3227308"/>
          <a:ext cx="3127341" cy="198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Технологии сохранения и стимулирования здоровья 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850" y="3227308"/>
        <a:ext cx="3127341" cy="1985861"/>
      </dsp:txXfrm>
    </dsp:sp>
    <dsp:sp modelId="{D75E08B1-8AC6-4946-94D9-C5DFE4D15AF7}">
      <dsp:nvSpPr>
        <dsp:cNvPr id="0" name=""/>
        <dsp:cNvSpPr/>
      </dsp:nvSpPr>
      <dsp:spPr>
        <a:xfrm>
          <a:off x="3995674" y="2897200"/>
          <a:ext cx="3127341" cy="198586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4D0A5-2E40-403B-BFF0-507A23545D92}">
      <dsp:nvSpPr>
        <dsp:cNvPr id="0" name=""/>
        <dsp:cNvSpPr/>
      </dsp:nvSpPr>
      <dsp:spPr>
        <a:xfrm>
          <a:off x="4343156" y="3227308"/>
          <a:ext cx="3127341" cy="1985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Технологии обучения здоровому образу жизни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3156" y="3227308"/>
        <a:ext cx="3127341" cy="1985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182-9C96-44B2-9A9D-FC1B832140D4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958-CA24-4BF9-9B63-956008405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0958-CA24-4BF9-9B63-9560084059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0958-CA24-4BF9-9B63-95600840594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3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1357298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технологий в воспитательно-образовательном процессе согласно ФОП ДО»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142852"/>
            <a:ext cx="82985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№10 «Гнездышко»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72066" y="4929198"/>
            <a:ext cx="3780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 Белошапко О.А.,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инструктор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ФК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14744" y="6215082"/>
            <a:ext cx="1907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Рубцовск, 2023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0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  <p:pic>
        <p:nvPicPr>
          <p:cNvPr id="8" name="Рисунок 7" descr="G:\Новая папка\IMG_20231123_111044 (1).jpg"/>
          <p:cNvPicPr/>
          <p:nvPr/>
        </p:nvPicPr>
        <p:blipFill>
          <a:blip r:embed="rId2" cstate="screen"/>
          <a:srcRect r="-1978"/>
          <a:stretch>
            <a:fillRect/>
          </a:stretch>
        </p:blipFill>
        <p:spPr bwMode="auto">
          <a:xfrm>
            <a:off x="1857356" y="1500174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214422"/>
            <a:ext cx="6072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 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85728"/>
            <a:ext cx="6485173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pic>
        <p:nvPicPr>
          <p:cNvPr id="7" name="Рисунок 6" descr="C:\Users\Я\Desktop\фото\WhatsApp Image 2022-01-17 at 14.04.59 (1).jpeg"/>
          <p:cNvPicPr/>
          <p:nvPr/>
        </p:nvPicPr>
        <p:blipFill>
          <a:blip r:embed="rId2" cstate="screen"/>
          <a:srcRect r="-1556"/>
          <a:stretch>
            <a:fillRect/>
          </a:stretch>
        </p:blipFill>
        <p:spPr bwMode="auto">
          <a:xfrm>
            <a:off x="4214810" y="2357430"/>
            <a:ext cx="456723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Я\Desktop\фото\WhatsApp Image 2022-01-17 at 14.05.00 (1)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428736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7426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Ритмическая гимнастика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Новая папка\IMG_20231123_11182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357298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Новая папка\IMG_20231123_1116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643182"/>
            <a:ext cx="43577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28"/>
            <a:ext cx="7000924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</a:t>
            </a:r>
            <a:r>
              <a:rPr lang="ru-RU" sz="54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Новая папка\IMG_20231123_110757 (1)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000372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вая папка\IMG_20231123_110620.jpg"/>
          <p:cNvPicPr/>
          <p:nvPr/>
        </p:nvPicPr>
        <p:blipFill>
          <a:blip r:embed="rId3" cstate="screen"/>
          <a:srcRect r="-3537" b="-3008"/>
          <a:stretch>
            <a:fillRect/>
          </a:stretch>
        </p:blipFill>
        <p:spPr bwMode="auto">
          <a:xfrm>
            <a:off x="4643438" y="128586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59919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развлечения, праздники</a:t>
            </a:r>
          </a:p>
        </p:txBody>
      </p:sp>
      <p:pic>
        <p:nvPicPr>
          <p:cNvPr id="8" name="Рисунок 7" descr="G:\Новая папка\IMG-20220222-WA0003 (2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857232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Новая папка\IMG_20230221_09425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928670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вая папка\IMG-20221125-WA002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786190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Новая папка\IMG-20220506-WA001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3714752"/>
            <a:ext cx="371477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357166"/>
            <a:ext cx="33855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Рисунок 5" descr="G:\Новая папка\IMG-20230227-WA0031.jpg"/>
          <p:cNvPicPr/>
          <p:nvPr/>
        </p:nvPicPr>
        <p:blipFill>
          <a:blip r:embed="rId2" cstate="screen"/>
          <a:srcRect r="-654"/>
          <a:stretch>
            <a:fillRect/>
          </a:stretch>
        </p:blipFill>
        <p:spPr bwMode="auto">
          <a:xfrm>
            <a:off x="4643438" y="428604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Новая папка\photo_2022-11-23_08-12-0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7166"/>
            <a:ext cx="39290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вая папка\IMG_20230224_13472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500438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Новая папка\photo_2022-11-23_08-12-0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786190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858312" cy="21236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Упражнение на развитие гибкости силовых качеств, правильной осанки</a:t>
            </a:r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Новая папка\IMG_20231123_113017_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143248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вая папка\IMG_20231123_11333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14620"/>
            <a:ext cx="4429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14282" y="428604"/>
            <a:ext cx="828680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с гимнастическими палками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G:\Новая папка\IMG_20231123_11212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143116"/>
            <a:ext cx="43532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Новая папка\IMG_20231123_11204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786058"/>
            <a:ext cx="457199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357166"/>
            <a:ext cx="480458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Мягкие модули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G:\Новая папка\IMG_20231123_11451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357298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Новая папка\IMG_20231123_11421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571744"/>
            <a:ext cx="4239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785794"/>
          <a:ext cx="764386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1285860"/>
            <a:ext cx="628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известно,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понятно,</a:t>
            </a:r>
            <a:endParaRPr lang="ru-RU" sz="4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здоровым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приятно.</a:t>
            </a:r>
            <a:endParaRPr lang="ru-RU" sz="4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надо знать,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здоровым стать!</a:t>
            </a:r>
            <a:endParaRPr lang="ru-RU" sz="4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№ 24         150 х106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1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00174"/>
            <a:ext cx="76438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 </a:t>
            </a:r>
            <a:endParaRPr lang="ru-RU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57256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005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51" y="2500306"/>
            <a:ext cx="4953034" cy="3714776"/>
          </a:xfrm>
          <a:prstGeom prst="rect">
            <a:avLst/>
          </a:prstGeom>
        </p:spPr>
      </p:pic>
      <p:pic>
        <p:nvPicPr>
          <p:cNvPr id="12" name="Содержимое 4" descr="P10005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1214422"/>
            <a:ext cx="4572033" cy="342902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Я\Desktop\фото\WhatsApp Image 2022-01-17 at 14.03.45 (1)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2500306"/>
            <a:ext cx="3143272" cy="4191029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533739"/>
            <a:ext cx="585791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Массажные упражнения</a:t>
            </a:r>
          </a:p>
        </p:txBody>
      </p:sp>
      <p:pic>
        <p:nvPicPr>
          <p:cNvPr id="1027" name="Picture 3" descr="C:\Users\Я\Desktop\фото\WhatsApp Image 2022-01-17 at 14.03.44 (1)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1928802"/>
            <a:ext cx="3071834" cy="4095778"/>
          </a:xfrm>
          <a:prstGeom prst="rect">
            <a:avLst/>
          </a:prstGeom>
          <a:noFill/>
        </p:spPr>
      </p:pic>
      <p:pic>
        <p:nvPicPr>
          <p:cNvPr id="1028" name="Picture 4" descr="C:\Users\Я\Desktop\фото\WhatsApp Image 2022-01-17 at 14.03.49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1285859"/>
            <a:ext cx="2928958" cy="39052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428604"/>
            <a:ext cx="771530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DSC045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428736"/>
            <a:ext cx="7286676" cy="4857786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388444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Новая папка\images (22)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357298"/>
            <a:ext cx="2857520" cy="2500330"/>
          </a:xfrm>
          <a:prstGeom prst="rect">
            <a:avLst/>
          </a:prstGeom>
          <a:noFill/>
        </p:spPr>
      </p:pic>
      <p:pic>
        <p:nvPicPr>
          <p:cNvPr id="2051" name="Picture 3" descr="G:\Новая папка\images (20)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4071942"/>
            <a:ext cx="4000528" cy="2510135"/>
          </a:xfrm>
          <a:prstGeom prst="rect">
            <a:avLst/>
          </a:prstGeom>
          <a:noFill/>
        </p:spPr>
      </p:pic>
      <p:pic>
        <p:nvPicPr>
          <p:cNvPr id="2052" name="Picture 4" descr="G:\Новая папка\WhatsApp Image 2022-01-14 at 07.25.06 (5)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1357298"/>
            <a:ext cx="4286280" cy="2566376"/>
          </a:xfrm>
          <a:prstGeom prst="rect">
            <a:avLst/>
          </a:prstGeom>
          <a:noFill/>
        </p:spPr>
      </p:pic>
      <p:pic>
        <p:nvPicPr>
          <p:cNvPr id="8" name="Рисунок 7" descr="G:\Новая папка\IMG_20231126_18161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3929066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57256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Новая папка\IMG_20230622_1551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1428736"/>
            <a:ext cx="4500978" cy="2893208"/>
          </a:xfrm>
          <a:prstGeom prst="rect">
            <a:avLst/>
          </a:prstGeom>
          <a:noFill/>
        </p:spPr>
      </p:pic>
      <p:pic>
        <p:nvPicPr>
          <p:cNvPr id="12" name="Рисунок 11" descr="G:\Новая папка\IMG_20230622_1552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00372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8986499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Я\Desktop\фото\WhatsApp Image 2022-01-10 at 14.03.46 (1).jpe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571612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Я\Desktop\фото\WhatsApp Image 2022-01-17 at 14.01.39.jpe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428736"/>
            <a:ext cx="43577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Новая папка\IMG-20231009-WA002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4038600"/>
            <a:ext cx="3714776" cy="26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Новая папка\IMG-20191002-WA0068 (2)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857628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2169</TotalTime>
  <Words>120</Words>
  <Application>Microsoft Office PowerPoint</Application>
  <PresentationFormat>Экран (4:3)</PresentationFormat>
  <Paragraphs>36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246</cp:revision>
  <dcterms:modified xsi:type="dcterms:W3CDTF">2024-01-24T01:30:39Z</dcterms:modified>
</cp:coreProperties>
</file>