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yabinka.detskiysad19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detsad-kitty.ru/uploads/posts/2012-09/134841044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4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9341" y="2458537"/>
            <a:ext cx="6400800" cy="51626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dirty="0" smtClean="0">
                <a:solidFill>
                  <a:srgbClr val="006600"/>
                </a:solidFill>
              </a:rPr>
              <a:t>Проект </a:t>
            </a:r>
            <a:endParaRPr lang="ru-RU" b="1" dirty="0">
              <a:solidFill>
                <a:srgbClr val="006600"/>
              </a:solidFill>
            </a:endParaRPr>
          </a:p>
          <a:p>
            <a:endParaRPr lang="ru-RU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3" y="260648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Муниципальное бюджетное дошкольное образовательное учреждение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/>
                <a:cs typeface="Times New Roman"/>
              </a:rPr>
              <a:t/>
            </a:r>
            <a:b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/>
                <a:cs typeface="Times New Roman"/>
              </a:rPr>
            </a:b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«Детский сад комбинированного вида № 19 «Рябинка»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/>
                <a:cs typeface="Times New Roman"/>
              </a:rPr>
              <a:t/>
            </a:r>
            <a:b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/>
                <a:cs typeface="Times New Roman"/>
              </a:rPr>
            </a:b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658204, г. Рубцовск, ул. Комсомольская, 65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/>
                <a:cs typeface="Times New Roman"/>
              </a:rPr>
              <a:t/>
            </a:r>
            <a:b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/>
                <a:cs typeface="Times New Roman"/>
              </a:rPr>
            </a:b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тел.: (38557) 7-59-69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/>
                <a:cs typeface="Times New Roman"/>
              </a:rPr>
              <a:t/>
            </a:r>
            <a:b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/>
                <a:cs typeface="Times New Roman"/>
              </a:rPr>
            </a:b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Е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-mail: </a:t>
            </a:r>
            <a:r>
              <a:rPr kumimoji="0" lang="en-US" sz="1200" b="1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  <a:hlinkClick r:id="rId3"/>
              </a:rPr>
              <a:t>ryabinka.detskiysad19@mail.ru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/>
                <a:cs typeface="Times New Roman"/>
              </a:rPr>
              <a:t/>
            </a:r>
            <a:b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/>
                <a:cs typeface="Times New Roman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64727" y="5038716"/>
            <a:ext cx="3456384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15000"/>
              </a:lnSpc>
              <a:spcBef>
                <a:spcPts val="600"/>
              </a:spcBef>
              <a:buClr>
                <a:srgbClr val="FE8637"/>
              </a:buClr>
              <a:buSzPct val="70000"/>
              <a:tabLst>
                <a:tab pos="2970530" algn="ctr"/>
                <a:tab pos="5940425" algn="r"/>
              </a:tabLst>
            </a:pPr>
            <a:r>
              <a:rPr lang="ru-RU" sz="1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Подготовила: Архипова Н.В.</a:t>
            </a:r>
          </a:p>
          <a:p>
            <a:pPr lvl="0" algn="ctr" eaLnBrk="0" fontAlgn="base" hangingPunct="0">
              <a:lnSpc>
                <a:spcPct val="115000"/>
              </a:lnSpc>
              <a:spcBef>
                <a:spcPts val="600"/>
              </a:spcBef>
              <a:buClr>
                <a:srgbClr val="FE8637"/>
              </a:buClr>
              <a:buSzPct val="70000"/>
              <a:tabLst>
                <a:tab pos="2970530" algn="ctr"/>
                <a:tab pos="5940425" algn="r"/>
              </a:tabLst>
            </a:pPr>
            <a:r>
              <a:rPr lang="ru-RU" sz="1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(воспитатель первой кв. категории)</a:t>
            </a:r>
            <a:endParaRPr lang="ru-RU" sz="1400" b="1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9249" y="2967335"/>
            <a:ext cx="80409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0" u="none" strike="noStrike" kern="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</a:rPr>
              <a:t>«Как жили люди на Руси»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328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908720"/>
            <a:ext cx="748883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Результат проекта:</a:t>
            </a:r>
          </a:p>
          <a:p>
            <a:pPr lvl="0" algn="ctr">
              <a:buSzPts val="1000"/>
              <a:tabLst>
                <a:tab pos="457200" algn="l"/>
              </a:tabLst>
            </a:pPr>
            <a:endParaRPr lang="ru-RU" sz="1000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У</a:t>
            </a:r>
            <a:r>
              <a:rPr lang="ru-RU" sz="1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детей расширился объем знаний и сформировались представления об историческом прошлом своей страны: мастерстве народных умельцев; об устройстве русского народного быта и избы, народных 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костюмах.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Дошкольники 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закрепили свои знания о некоторых известных обычаях – чаепитие у самовара. П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риобщились 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 проведению русских посиделок; закрепили знания об устном народном творчестве (</a:t>
            </a:r>
            <a:r>
              <a:rPr lang="ru-RU" sz="16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потешках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загадках, </a:t>
            </a:r>
            <a:r>
              <a:rPr lang="ru-RU" sz="16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закличках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пословицах); приобщились к театрализованной деятельности на примере русских народных сказок.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Приобрели 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богатый опыт продуктивной деятельности на основе народного творчества; познакомились с историей изготовления русских народных 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кукол. 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Приобрели знания о некоторых традиционных народных праздниках; познакомились с новыми народными играми и приобрели навыки игры в них. У воспитанников продолжает формироваться их художественно-эстетический вкус, развивается эмоциональная сфера. У детей сформировалось чувство гордости за свой народ, свою страну, её историю. Продолжают совершенствоваться и развиваться социально-коммуникативные навыки детей; совершенствуется связная диалогическая и монологическая 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речь. В 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результате проведенных мероприятий укрепилось сотрудничество между взрослыми (родителями, воспитателями, узкими специалистами) и детьми.</a:t>
            </a:r>
          </a:p>
          <a:p>
            <a:pPr>
              <a:spcAft>
                <a:spcPts val="750"/>
              </a:spcAft>
            </a:pPr>
            <a:r>
              <a:rPr lang="ru-RU" sz="1400" dirty="0">
                <a:solidFill>
                  <a:srgbClr val="676A6C"/>
                </a:solidFill>
                <a:latin typeface="Trebuchet MS"/>
                <a:ea typeface="Times New Roman"/>
              </a:rPr>
              <a:t> 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2566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10177" y="3105834"/>
            <a:ext cx="6323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ru-RU" sz="3600" b="1" dirty="0" smtClean="0">
                <a:solidFill>
                  <a:srgbClr val="33CC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СПАСИБО ЗА ВНИМАНИЕ!</a:t>
            </a:r>
            <a:endParaRPr lang="ru-RU" sz="3600" b="1" dirty="0">
              <a:solidFill>
                <a:srgbClr val="33CC33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101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15721" y="1196752"/>
            <a:ext cx="7344816" cy="2413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750"/>
              </a:spcAf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Продолжительность проекта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краткосрочный.  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750"/>
              </a:spcAf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Тип проекта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информационно-творческий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750"/>
              </a:spcAf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Участники проекта: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дети, воспитатель, родители, музыкальный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руководитель, логопед,.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750"/>
              </a:spcAf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Возраст детей: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75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подготовительная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группа №5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034" name="Picture 10" descr="https://avatars.mds.yandex.net/get-zen_doc/1714257/pub_5dd628f8f2f297624599abae_5dd629a2416f067d9b42e26d/scale_12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" t="6488" r="8209" b="6119"/>
          <a:stretch/>
        </p:blipFill>
        <p:spPr bwMode="auto">
          <a:xfrm>
            <a:off x="4139952" y="2636912"/>
            <a:ext cx="404444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05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User\Desktop\материалы\грамоты\Без имени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99592" y="1052736"/>
            <a:ext cx="7488832" cy="449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Цель: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формирование интереса у детей к жизни людей на Руси.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Задачи:</a:t>
            </a:r>
          </a:p>
          <a:p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Вызвать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 детей интерес к прошлому родной страны, формировать представления о культуре Русского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народа.</a:t>
            </a:r>
            <a:endParaRPr lang="ru-RU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Познакомить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детей с историей жилища русских людей, бытом, одеждой и занятиями русских людей в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деревне.</a:t>
            </a:r>
            <a:endParaRPr lang="ru-RU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тимулировать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развитие познавательных и творческих способностей через разные виды детской деятельности по теме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проекта.</a:t>
            </a:r>
            <a:endParaRPr lang="ru-RU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ривлечь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родителей через разные формы взаимодействия по теме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проекта.</a:t>
            </a:r>
            <a:endParaRPr lang="ru-RU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оспитывать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бережное отношение к ценности русского наследия: игрушкам, предметам, фольклору, собственным творческим работам и работам других детей.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0785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908720"/>
            <a:ext cx="7560839" cy="5158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Ожидаемый результат проекта:</a:t>
            </a:r>
            <a:endParaRPr lang="ru-RU" sz="1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Расширение 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 детей представлений об истории русского жилища, предметах быта, культурной жизни наших 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предков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Развитие 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наблюдательности, внимания, умения сравнивать, видеть причины следственные связи. </a:t>
            </a:r>
            <a:endParaRPr lang="ru-RU" sz="16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Активизация 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расширение 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словаря 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детей.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Обогащение 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предметно - развивающей среды. </a:t>
            </a:r>
            <a:endParaRPr lang="ru-RU" sz="16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Повышение 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заинтересованности родителей к трансляции культурного опыта детям, возможное внесение в семью национальных традиций. </a:t>
            </a:r>
            <a:endParaRPr lang="ru-RU" sz="16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Привлечение 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родителей к участию в выставке, для развития творческого потенциала ребёнка. Активное участие родителей в духовно-нравственном воспитании 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дошкольников.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200"/>
              </a:spcAft>
              <a:buFontTx/>
              <a:buChar char="-"/>
            </a:pPr>
            <a:endParaRPr lang="ru-RU" sz="1600" dirty="0">
              <a:solidFill>
                <a:srgbClr val="000000"/>
              </a:solidFill>
              <a:latin typeface="Segoe U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3883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980728"/>
            <a:ext cx="7128792" cy="4885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200"/>
              </a:spcAft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Актуальность</a:t>
            </a:r>
            <a:endParaRPr lang="ru-RU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Сегодня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мы на многое начинаем смотреть по – иному, многое для себя заново открываем и переоцениваем. Это относится и к прошлому нашего народа. С уверенностью можно сказать, что большинство людей, к сожалению, поверхностно знакомо с народной культурой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Чтобы восстановить связь времен, вернуть утраченные ценности. Для этого надо обратиться к истокам русской народной культуры, истории Руси, соприкоснуться с народным искусством и частью души ребенка, началом, порождающим личность. Чтобы воспитать в детях гордость за свой народ, поддержать интерес к его истории и культуре, помочь хорошо узнать и уважать свое прошлое, свои истоки, историю и культуру своего народа </a:t>
            </a:r>
            <a:endParaRPr lang="ru-RU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Проект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способствует развитию познавательных способностей детей, формированию высокой нравственности, воспитывает любовь к Отечеству, уважение к предкам, интерес к самобытной русской культуре.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721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6497" y="1052736"/>
            <a:ext cx="4572000" cy="79047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  <a:spcAft>
                <a:spcPts val="75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Основные этапы реализации проекта: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>
              <a:buSzPts val="1000"/>
              <a:tabLst>
                <a:tab pos="457200" algn="l"/>
              </a:tabLst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Подготовительный: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991900"/>
            <a:ext cx="777686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Поисковая работа по подбору дидактического, иллюстративного, литературного, аудио и видео материала.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(подобрать сказки, стихи,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пословицы, поговорки,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загадки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заданную тему;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подготовить раскраски в соответствии с  возрастом.)</a:t>
            </a:r>
          </a:p>
          <a:p>
            <a:pPr marL="285750" lvl="0" indent="-285750">
              <a:lnSpc>
                <a:spcPct val="150000"/>
              </a:lnSpc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Выявление первоначальных знаний детей  о жизни людей на Руси.</a:t>
            </a:r>
          </a:p>
          <a:p>
            <a:pPr marL="285750" lvl="0" indent="-285750">
              <a:lnSpc>
                <a:spcPct val="150000"/>
              </a:lnSpc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Подбор </a:t>
            </a:r>
            <a:r>
              <a:rPr lang="ru-RU" dirty="0">
                <a:latin typeface="Times New Roman"/>
                <a:ea typeface="Times New Roman"/>
              </a:rPr>
              <a:t>материала для ознакомления родителей.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Планирование работы (формирование тем для НОД)</a:t>
            </a:r>
          </a:p>
          <a:p>
            <a:pPr marL="285750" lvl="0" indent="-285750">
              <a:lnSpc>
                <a:spcPct val="150000"/>
              </a:lnSpc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Подготовка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материалов для организации творческой деятельности детей.</a:t>
            </a:r>
          </a:p>
          <a:p>
            <a:pPr marL="285750" lvl="0" indent="-285750">
              <a:lnSpc>
                <a:spcPct val="150000"/>
              </a:lnSpc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07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23531" y="868070"/>
            <a:ext cx="1696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Основной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237402"/>
            <a:ext cx="73448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Формы </a:t>
            </a:r>
            <a:r>
              <a:rPr lang="ru-RU" sz="1600" b="1" dirty="0">
                <a:solidFill>
                  <a:srgbClr val="0070C0"/>
                </a:solidFill>
                <a:latin typeface="Times New Roman"/>
                <a:ea typeface="Times New Roman"/>
              </a:rPr>
              <a:t>работы с детьми</a:t>
            </a:r>
            <a:r>
              <a:rPr lang="ru-RU" sz="16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:</a:t>
            </a:r>
          </a:p>
          <a:p>
            <a:pPr lvl="0"/>
            <a:endParaRPr lang="ru-RU" sz="1600" b="1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</a:rPr>
              <a:t>Беседы с детьми: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Изба и её устройство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»,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«Быт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крестьян», «Чаепитие на Руси». «Ремесленники», «Русский сарафан».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Экскурсии: в горницу 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детского сада 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«Русской изба»;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«Краеведческий музей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» выставки «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Предметы старинного быта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», «Одежда наших предков».</a:t>
            </a:r>
            <a:endParaRPr lang="ru-RU" sz="1600" dirty="0">
              <a:ea typeface="Times New Roman"/>
              <a:cs typeface="Times New Roman"/>
            </a:endParaRP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Чтение художественной литературы: пословицы, поговорки, заклички, загадки. («Морозко», «Каша из топора», «По щучьему велению»).</a:t>
            </a:r>
            <a:endParaRPr lang="ru-RU" sz="1600" dirty="0">
              <a:ea typeface="Times New Roman"/>
              <a:cs typeface="Times New Roman"/>
            </a:endParaRP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Пополнения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тематические альбомы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«Предметы старинного быта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», «Наша игрушка»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(рисунки, приклеивание картинок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).</a:t>
            </a:r>
            <a:endParaRPr lang="ru-RU" sz="1600" dirty="0">
              <a:ea typeface="Times New Roman"/>
              <a:cs typeface="Times New Roman"/>
            </a:endParaRP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Знакомство с дидактическими 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играми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Составь узор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»,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«Укрась матрешку узором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», 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Народы мира», «Народы 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России».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НОД: 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«Как люди жили 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Руси», «Русская изба»; «Украшаем русские костюмы», «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Расписные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самовары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»; «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Лепим из солёного теста», «Вылепи народную игрушку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».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Игровая и театрализованная деятельность детей ( «Гуси лебеди», «По щучьему велению», «Каша из топора»).</a:t>
            </a:r>
          </a:p>
        </p:txBody>
      </p:sp>
    </p:spTree>
    <p:extLst>
      <p:ext uri="{BB962C8B-B14F-4D97-AF65-F5344CB8AC3E}">
        <p14:creationId xmlns:p14="http://schemas.microsoft.com/office/powerpoint/2010/main" val="1494476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35596" y="980728"/>
            <a:ext cx="7272808" cy="523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Оформление 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выставки «Предметы, старины глубокой». </a:t>
            </a:r>
          </a:p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Рассматривание иллюстраций, альбомов, открыток по 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теме.</a:t>
            </a:r>
          </a:p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Русские 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народные подвижные игры «Гуси-гуси», «Бабка-</a:t>
            </a:r>
            <a:r>
              <a:rPr lang="ru-RU" sz="16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Ёжка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», «Бабушка и пирожок», 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«Плетень», «Гори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гори, 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ясно».</a:t>
            </a: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Прослушивание 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русских народных мелодий и песен: «Плясовая», «Весёлая русская», «Во поле берёзка стояла», 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Барыня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», 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«Во кузнице», 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«Солдатушки, бравы ребятушки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».</a:t>
            </a: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Просмотр мультфильмов: «По щучьему велению», «Сестрица Аленушка и братец Иванушка», «Семь 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Семионов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», «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Хаврошечка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/>
            <a:r>
              <a:rPr lang="ru-RU" sz="1600" b="1" dirty="0">
                <a:solidFill>
                  <a:srgbClr val="0070C0"/>
                </a:solidFill>
                <a:latin typeface="Times New Roman"/>
                <a:ea typeface="Times New Roman"/>
              </a:rPr>
              <a:t>Формы работы с </a:t>
            </a:r>
            <a:r>
              <a:rPr lang="ru-RU" sz="16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родителями</a:t>
            </a:r>
            <a:r>
              <a:rPr lang="ru-RU" sz="1600" b="1" dirty="0">
                <a:solidFill>
                  <a:srgbClr val="0070C0"/>
                </a:solidFill>
                <a:latin typeface="Times New Roman"/>
                <a:ea typeface="Times New Roman"/>
              </a:rPr>
              <a:t>:</a:t>
            </a:r>
          </a:p>
          <a:p>
            <a:pPr marL="285750" lvl="0" indent="-285750" algn="just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Размещение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информации по теме в родительском уголке.</a:t>
            </a:r>
          </a:p>
          <a:p>
            <a:pPr marL="285750" lvl="0" indent="-285750" algn="just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Беседы и консультации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(«Обычаи и праздники русского народа», «История русского народного костюма», «Тряпичная кукла»).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lvl="0" indent="-285750" algn="just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Привлечение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родителей к изучению и сбору материалов о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быте людей на Руси.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Рекомендации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родителей посетить  краеведческий музей  на тему: 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Предметы 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старинного быта», «Одежда наших предков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».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803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1159917"/>
            <a:ext cx="7488832" cy="3513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Заключительный:</a:t>
            </a:r>
          </a:p>
          <a:p>
            <a:pPr lvl="0"/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0" lvl="0" indent="-28575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Выставка детских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работ: «Украшаем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русские костюмы», «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Расписные самовары»; «Лепим из солёного теста», «Вылепи народную игрушку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».</a:t>
            </a:r>
          </a:p>
          <a:p>
            <a:pPr marL="285750" lvl="0" indent="-28575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Оформление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альбома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«Предметы старины глубокой».</a:t>
            </a:r>
          </a:p>
          <a:p>
            <a:pPr marL="285750" lvl="0" indent="-28575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Показ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презентации по теме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Как жили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люди на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Руси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».</a:t>
            </a:r>
          </a:p>
          <a:p>
            <a:pPr marL="285750" lvl="0" indent="-28575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Развлечение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детей с родителями 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«Народные гулянья».</a:t>
            </a:r>
          </a:p>
          <a:p>
            <a:pPr marL="285750" lvl="0" indent="-28575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Планирование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дальнейшей работы по поддержанию у детей интереса к народному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творчеству.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marL="285750" lvl="0" indent="-28575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группе пополнение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проекта </a:t>
            </a:r>
            <a:r>
              <a:rPr lang="ru-RU" dirty="0" smtClean="0">
                <a:latin typeface="Times New Roman"/>
                <a:ea typeface="Times New Roman"/>
              </a:rPr>
              <a:t>предметами </a:t>
            </a:r>
            <a:r>
              <a:rPr lang="ru-RU" dirty="0">
                <a:latin typeface="Times New Roman"/>
                <a:ea typeface="Times New Roman"/>
              </a:rPr>
              <a:t>детской продуктивной деятельности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dirty="0" smtClean="0">
                <a:latin typeface="Times New Roman"/>
                <a:ea typeface="Times New Roman"/>
              </a:rPr>
              <a:t>игрушками и атрибутами для обыгрывания </a:t>
            </a:r>
            <a:r>
              <a:rPr lang="ru-RU" dirty="0" err="1" smtClean="0">
                <a:latin typeface="Times New Roman"/>
                <a:ea typeface="Times New Roman"/>
              </a:rPr>
              <a:t>р.н.с</a:t>
            </a:r>
            <a:r>
              <a:rPr lang="ru-RU" dirty="0" smtClean="0">
                <a:latin typeface="Times New Roman"/>
                <a:ea typeface="Times New Roman"/>
              </a:rPr>
              <a:t>.).</a:t>
            </a:r>
            <a:endParaRPr lang="ru-RU" dirty="0" smtClean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48311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497</Words>
  <Application>Microsoft Office PowerPoint</Application>
  <PresentationFormat>Экран (4:3)</PresentationFormat>
  <Paragraphs>72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</cp:revision>
  <dcterms:created xsi:type="dcterms:W3CDTF">2020-05-04T15:42:03Z</dcterms:created>
  <dcterms:modified xsi:type="dcterms:W3CDTF">2020-05-06T17:35:07Z</dcterms:modified>
</cp:coreProperties>
</file>