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92" r:id="rId4"/>
    <p:sldId id="259" r:id="rId5"/>
    <p:sldId id="257" r:id="rId6"/>
    <p:sldId id="261" r:id="rId7"/>
    <p:sldId id="262" r:id="rId8"/>
    <p:sldId id="263" r:id="rId9"/>
    <p:sldId id="293" r:id="rId10"/>
    <p:sldId id="270" r:id="rId11"/>
    <p:sldId id="264" r:id="rId12"/>
    <p:sldId id="265" r:id="rId13"/>
    <p:sldId id="267" r:id="rId14"/>
    <p:sldId id="268" r:id="rId15"/>
    <p:sldId id="271" r:id="rId16"/>
    <p:sldId id="272" r:id="rId17"/>
    <p:sldId id="273" r:id="rId18"/>
    <p:sldId id="274" r:id="rId19"/>
    <p:sldId id="269" r:id="rId20"/>
    <p:sldId id="275" r:id="rId21"/>
    <p:sldId id="277" r:id="rId22"/>
    <p:sldId id="278" r:id="rId23"/>
    <p:sldId id="279" r:id="rId24"/>
    <p:sldId id="281" r:id="rId25"/>
    <p:sldId id="282" r:id="rId26"/>
    <p:sldId id="294" r:id="rId27"/>
    <p:sldId id="283" r:id="rId28"/>
    <p:sldId id="280" r:id="rId29"/>
    <p:sldId id="285" r:id="rId30"/>
    <p:sldId id="286" r:id="rId31"/>
    <p:sldId id="287" r:id="rId32"/>
    <p:sldId id="307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5637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вяжут вещи</c:v>
                </c:pt>
                <c:pt idx="1">
                  <c:v>играют</c:v>
                </c:pt>
                <c:pt idx="2">
                  <c:v>вяжут вещи</c:v>
                </c:pt>
                <c:pt idx="3">
                  <c:v>шьют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65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42-4C7A-B627-6BA9BF3CB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DB2F2-514C-43DE-954D-9DF8F61AE185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4898B-6882-4C91-961D-7210D4104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1778-A364-4260-A556-887C1D1E8248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B765-2658-4ECF-9EE7-6B8689A86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AB62B-D5AE-4CB3-A003-224B195F5EA2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DAF97-A4AC-4235-8A89-A96DF5E6E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B00D-71F7-4BDA-9A8C-0A14C134163E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B8946-CEA6-48B8-B0A3-7D7BEAAFE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FE4D3-A75F-445F-BE90-7525AFFF68A6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94CEB-EC44-429A-AAD7-FC0EC22E4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1656-0EF2-40CF-9A2B-616F5EC1E4E0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C3403-8C40-4585-8D1C-61E0D0E46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04F6B-9BDE-461B-A1F8-EB739EFA2333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74B71-D6C0-417E-AB45-EB9864DA8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9DEA-6809-4B5E-B803-870015E0E86F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FB6A7-CA5A-489D-8908-710FED16E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6AA-2A41-4A5D-9DC3-693DE7E71735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F6D50-4C78-42D6-A4DD-A3F315AD07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1131B-D368-4F0C-AB3C-1DFCA689B93D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C525A-BEBB-4DFE-AB9E-81837610C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1BD25-F67F-483C-9B71-8D1230CD244B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506D-0E36-4612-B98B-0AE71BA90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2E4E33-FBF4-41F4-967B-6E630D490E98}" type="datetimeFigureOut">
              <a:rPr lang="ru-RU"/>
              <a:pPr>
                <a:defRPr/>
              </a:pPr>
              <a:t>22.05.2020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AA78DC-A07F-4A78-9012-D60E608F8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vremeni.ru/assets/images/new/20-(1)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st3.flashrolls.net/wallpaper/838/9627afc5267ce8ecbd40de327c9f1f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813"/>
            <a:ext cx="9144000" cy="693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1331913" y="2311400"/>
            <a:ext cx="648017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 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прялица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 ты прялка моя!»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2700338" y="3976688"/>
            <a:ext cx="54006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 избушке распевая, дева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Прядет, и зимних друг ночей,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Трещит лучинка перед ней.</a:t>
            </a:r>
          </a:p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А.С. Пушкин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107950" y="115888"/>
            <a:ext cx="89281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с мамой зашли в интернет и  она прочитала мне о самопрялки, рассмотрели различные иллюстрации.</a:t>
            </a:r>
          </a:p>
        </p:txBody>
      </p:sp>
      <p:pic>
        <p:nvPicPr>
          <p:cNvPr id="35842" name="Picture 2" descr="http://uld9.mycdn.me/image?t=3&amp;bid=814228340610&amp;id=814228340610&amp;plc=WEB&amp;tkn=*bFxgeaqLsxTFKY572K3Hcl3cdH0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5404"/>
          <a:stretch/>
        </p:blipFill>
        <p:spPr bwMode="auto">
          <a:xfrm>
            <a:off x="107950" y="1069975"/>
            <a:ext cx="8928000" cy="554938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http://www.booksite.ru/fulltext/girls/rus/san/7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7020272" cy="515719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1506" name="Прямоугольник 3"/>
          <p:cNvSpPr>
            <a:spLocks noChangeArrowheads="1"/>
          </p:cNvSpPr>
          <p:nvPr/>
        </p:nvSpPr>
        <p:spPr bwMode="auto">
          <a:xfrm>
            <a:off x="7020272" y="115888"/>
            <a:ext cx="1872208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Пряхи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С миниатюр XIII и XIX в.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Веретёна. Начало XX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</a:rPr>
              <a:t>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60648"/>
            <a:ext cx="9036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что прялки пришли к нам из далёкой древности. Предполагается, что появилась в Индии, откуда распространилась по миру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1"/>
          <p:cNvSpPr>
            <a:spLocks noChangeArrowheads="1"/>
          </p:cNvSpPr>
          <p:nvPr/>
        </p:nvSpPr>
        <p:spPr bwMode="auto">
          <a:xfrm>
            <a:off x="6948264" y="260350"/>
            <a:ext cx="20162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крестьянской избе. Лубок. XIX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Рисунок 2" descr="http://www.booksite.ru/fulltext/girls/rus/san/74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6624736" cy="489654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260350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о самопрялках стало известно в XV веке, широкое распространение в России она получает в XVIII веке.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6804248" y="404813"/>
            <a:ext cx="23397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Виды самопрялок: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самопрялка-</a:t>
            </a:r>
            <a:r>
              <a:rPr lang="ru-RU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калаурот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самопрялка-стояк</a:t>
            </a:r>
          </a:p>
        </p:txBody>
      </p:sp>
      <p:pic>
        <p:nvPicPr>
          <p:cNvPr id="24578" name="Рисунок 2" descr="http://www.booksite.ru/fulltext/girls/rus/san/76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313"/>
            <a:ext cx="6624736" cy="518477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404812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«Пряслице» - так называлась прялка в Древней Руси.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оя мама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рассказала мне, что прялка была раньше в каждом доме и считалась одним из самых важных предметов.  Ее очень берегли</a:t>
            </a:r>
            <a:r>
              <a:rPr lang="ru-RU" dirty="0">
                <a:latin typeface="Calibri" pitchFamily="34" charset="0"/>
              </a:rPr>
              <a:t>. </a:t>
            </a:r>
          </a:p>
        </p:txBody>
      </p:sp>
      <p:pic>
        <p:nvPicPr>
          <p:cNvPr id="25602" name="Picture 2" descr="http://www.xn--b1afphfhbr0m.xn--p1ai/sites/default/files/tour/image/dom_bolotovoy._iz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700213"/>
            <a:ext cx="7993062" cy="50419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Зимними вечерами женщины и девушки сидели за работой до самой ночи. Чтобы не скучать, пряхи собирались вместе.</a:t>
            </a:r>
          </a:p>
        </p:txBody>
      </p:sp>
      <p:pic>
        <p:nvPicPr>
          <p:cNvPr id="26626" name="Picture 2" descr="http://www.dkko.ru/files/images/stock_214.jpg"/>
          <p:cNvPicPr>
            <a:picLocks noChangeAspect="1" noChangeArrowheads="1"/>
          </p:cNvPicPr>
          <p:nvPr/>
        </p:nvPicPr>
        <p:blipFill>
          <a:blip r:embed="rId2" cstate="print"/>
          <a:srcRect b="13998"/>
          <a:stretch>
            <a:fillRect/>
          </a:stretch>
        </p:blipFill>
        <p:spPr bwMode="auto">
          <a:xfrm>
            <a:off x="755650" y="1384300"/>
            <a:ext cx="7693025" cy="5021263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250825" y="0"/>
            <a:ext cx="88931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libri" pitchFamily="34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Прясть пряжу  - это был только  женский труд. Поэтому девочки в старину начинали прясть уже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6 -8 лет.</a:t>
            </a:r>
          </a:p>
        </p:txBody>
      </p:sp>
      <p:pic>
        <p:nvPicPr>
          <p:cNvPr id="27650" name="Рисунок 2" descr="РЕБЕНОК В РУССКОЙ СЕМЬ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1392238"/>
            <a:ext cx="7761288" cy="44132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7651" name="Прямоугольник 3"/>
          <p:cNvSpPr>
            <a:spLocks noChangeArrowheads="1"/>
          </p:cNvSpPr>
          <p:nvPr/>
        </p:nvSpPr>
        <p:spPr bwMode="auto">
          <a:xfrm rot="10800000" flipV="1">
            <a:off x="771525" y="6145213"/>
            <a:ext cx="7832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Репродукция картины Е. Честнякова «Пряхи»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424863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помощи прялки получали нити, которые затем использовали для изготовления одежды и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других вязанных 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изделий.</a:t>
            </a:r>
          </a:p>
        </p:txBody>
      </p:sp>
      <p:pic>
        <p:nvPicPr>
          <p:cNvPr id="28674" name="Рисунок 2" descr="http://www.fcem.com.br/web_files/img/img_noticias/12.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374900"/>
            <a:ext cx="4608512" cy="31623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5" name="Picture 2" descr="https://im0-tub-ru.yandex.net/i?id=178e475e06e7365e2f6700f1fd5e0e48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713" y="1679575"/>
            <a:ext cx="2419350" cy="18097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6" name="Picture 4" descr="http://media.nn.ru/data/ufiles/1/2/28/71/2287174.kostum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933825"/>
            <a:ext cx="3457575" cy="26860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0" y="188913"/>
            <a:ext cx="90360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Ремесло  пряхи- стало символам женского трудолюбия. Самая искусная пряха, работая от зари до зари, могла напрясть в день не более трехсот метров пряжи</a:t>
            </a:r>
            <a:r>
              <a:rPr lang="ru-RU" dirty="0">
                <a:latin typeface="Calibri" pitchFamily="34" charset="0"/>
              </a:rPr>
              <a:t>.</a:t>
            </a:r>
          </a:p>
          <a:p>
            <a:endParaRPr lang="ru-RU" dirty="0">
              <a:latin typeface="Calibri" pitchFamily="34" charset="0"/>
            </a:endParaRPr>
          </a:p>
        </p:txBody>
      </p:sp>
      <p:pic>
        <p:nvPicPr>
          <p:cNvPr id="29698" name="Picture 4" descr="http://www.devcatkomomo.cz/wp-content/uploads/2014/04/1743609_524171894363020_22691191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133600"/>
            <a:ext cx="7561262" cy="456882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1"/>
          <p:cNvSpPr>
            <a:spLocks noChangeArrowheads="1"/>
          </p:cNvSpPr>
          <p:nvPr/>
        </p:nvSpPr>
        <p:spPr bwMode="auto">
          <a:xfrm>
            <a:off x="179388" y="260350"/>
            <a:ext cx="87852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 труде пряхи народ создавал поэтические сказания, песни и живописные произведения.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Послушайте и посмотрите.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645643"/>
            <a:ext cx="3816424" cy="452431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низенькой светелке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Огонек горит,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пряха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У окна сидит.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Молода, красива,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Карие глаза,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По плечам развита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Русая коса.</a:t>
            </a:r>
            <a:br>
              <a:rPr lang="ru-RU" sz="28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>
                  <a:solidFill>
                    <a:srgbClr val="0070C0"/>
                  </a:solidFill>
                </a:ln>
              </a:rPr>
              <a:t/>
            </a:r>
            <a:br>
              <a:rPr lang="ru-RU" dirty="0">
                <a:ln>
                  <a:solidFill>
                    <a:srgbClr val="0070C0"/>
                  </a:solidFill>
                </a:ln>
              </a:rPr>
            </a:br>
            <a:endParaRPr lang="ru-RU" dirty="0">
              <a:ln>
                <a:solidFill>
                  <a:srgbClr val="0070C0"/>
                </a:solidFill>
              </a:ln>
            </a:endParaRPr>
          </a:p>
        </p:txBody>
      </p:sp>
      <p:pic>
        <p:nvPicPr>
          <p:cNvPr id="30723" name="Picture 3" descr="http://img-fotki.yandex.ru/get/9748/221168531.1ca/0_f39cc_3695adc7_XXXL.jpg"/>
          <p:cNvPicPr>
            <a:picLocks noChangeAspect="1" noChangeArrowheads="1"/>
          </p:cNvPicPr>
          <p:nvPr/>
        </p:nvPicPr>
        <p:blipFill>
          <a:blip r:embed="rId3" cstate="print"/>
          <a:srcRect b="14444"/>
          <a:stretch>
            <a:fillRect/>
          </a:stretch>
        </p:blipFill>
        <p:spPr bwMode="auto">
          <a:xfrm>
            <a:off x="863600" y="1649413"/>
            <a:ext cx="3744913" cy="49545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st3.flashrolls.net/wallpaper/838/9627afc5267ce8ecbd40de327c9f1f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763713" y="1557338"/>
            <a:ext cx="4895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763713" y="2078038"/>
            <a:ext cx="69850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 Боровикова Ксения</a:t>
            </a:r>
            <a:endParaRPr lang="ru-RU" altLang="ru-RU" sz="28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"Детский сад № 19 "Рябинка"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 i="1" dirty="0">
                <a:latin typeface="Times New Roman" pitchFamily="18" charset="0"/>
                <a:cs typeface="Times New Roman" pitchFamily="18" charset="0"/>
              </a:rPr>
              <a:t>Бычкова Г.П.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ru-RU" altLang="ru-RU" i="1" dirty="0">
              <a:latin typeface="Calibri" pitchFamily="34" charset="0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 rot="10800000" flipV="1">
            <a:off x="2592388" y="5448300"/>
            <a:ext cx="42481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2800" b="1">
                <a:latin typeface="Calibri" pitchFamily="34" charset="0"/>
              </a:rPr>
              <a:t>г. Рубцовск - 2016</a:t>
            </a:r>
            <a:endParaRPr lang="ru-RU" altLang="ru-RU" sz="2800">
              <a:latin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2" descr="https://otvet.imgsmail.ru/download/13376531601afc5dbc04525e03c9bf98_i-8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258888"/>
            <a:ext cx="7488238" cy="51117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395288" y="188913"/>
            <a:ext cx="84978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Курбе Гюстав (1819—1877) </a:t>
            </a:r>
            <a:b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Уснувшая пряха . 1853 </a:t>
            </a:r>
            <a:b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987675" y="765175"/>
            <a:ext cx="54006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ПРАКТИЧЕСКАЯ ЧАСТЬ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050" y="1841500"/>
            <a:ext cx="6697663" cy="3508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Мы провели исследование  в МДБОУ </a:t>
            </a:r>
          </a:p>
          <a:p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«Д/с №19 «Рябинка»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группе. </a:t>
            </a:r>
          </a:p>
          <a:p>
            <a:endParaRPr lang="ru-RU" alt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Методы исследования:</a:t>
            </a:r>
          </a:p>
          <a:p>
            <a:endParaRPr lang="ru-RU" alt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Опрос</a:t>
            </a:r>
            <a:endParaRPr lang="en-US" altLang="ru-RU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Аналитический</a:t>
            </a:r>
          </a:p>
          <a:p>
            <a:pPr>
              <a:buFont typeface="Wingdings" pitchFamily="2" charset="2"/>
              <a:buChar char="q"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Практический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1600200"/>
          <a:ext cx="3744913" cy="4820285"/>
        </p:xfrm>
        <a:graphic>
          <a:graphicData uri="http://schemas.openxmlformats.org/drawingml/2006/table">
            <a:tbl>
              <a:tblPr/>
              <a:tblGrid>
                <a:gridCol w="461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95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3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7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 такое самопрялка?</a:t>
                      </a:r>
                      <a:endParaRPr lang="ru-RU" sz="2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Что такое шерсть?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чего нужна пряжа?</a:t>
                      </a:r>
                      <a:endParaRPr lang="ru-RU" sz="2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95513" y="476250"/>
            <a:ext cx="54006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 ребят 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837" name="Диаграмма 3"/>
          <p:cNvGraphicFramePr>
            <a:graphicFrameLocks/>
          </p:cNvGraphicFramePr>
          <p:nvPr/>
        </p:nvGraphicFramePr>
        <p:xfrm>
          <a:off x="4160838" y="1146175"/>
          <a:ext cx="4926012" cy="226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3" r:id="rId3" imgW="4925995" imgH="2261812" progId="Excel.Sheet.8">
                  <p:embed/>
                </p:oleObj>
              </mc:Choice>
              <mc:Fallback>
                <p:oleObj r:id="rId3" imgW="4925995" imgH="2261812" progId="Excel.Sheet.8">
                  <p:embed/>
                  <p:pic>
                    <p:nvPicPr>
                      <p:cNvPr id="0" name="Picture 4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838" y="1146175"/>
                        <a:ext cx="4926012" cy="226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38" name="Диаграмма 4"/>
          <p:cNvGraphicFramePr>
            <a:graphicFrameLocks/>
          </p:cNvGraphicFramePr>
          <p:nvPr/>
        </p:nvGraphicFramePr>
        <p:xfrm>
          <a:off x="4106863" y="2730500"/>
          <a:ext cx="5033962" cy="240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4" r:id="rId5" imgW="5029636" imgH="2408129" progId="Excel.Sheet.8">
                  <p:embed/>
                </p:oleObj>
              </mc:Choice>
              <mc:Fallback>
                <p:oleObj r:id="rId5" imgW="5029636" imgH="2408129" progId="Excel.Sheet.8">
                  <p:embed/>
                  <p:pic>
                    <p:nvPicPr>
                      <p:cNvPr id="0" name="Picture 5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2730500"/>
                        <a:ext cx="5033962" cy="2405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413692"/>
              </p:ext>
            </p:extLst>
          </p:nvPr>
        </p:nvGraphicFramePr>
        <p:xfrm>
          <a:off x="4160838" y="4202624"/>
          <a:ext cx="4932362" cy="263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1979613" y="620713"/>
            <a:ext cx="67691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Выяснили: 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все дети знают, что такое самопрялка, шерсть, для чего нужна пряжа.</a:t>
            </a:r>
          </a:p>
        </p:txBody>
      </p:sp>
      <p:pic>
        <p:nvPicPr>
          <p:cNvPr id="5" name="Рисунок 4" descr="http://www.mirvremeni.ru/assets/cache/drlite/1029/thm_assets--images--new--20-(1)_jpg-350_584.jpg">
            <a:hlinkClick r:id="rId3"/>
          </p:cNvPr>
          <p:cNvPicPr/>
          <p:nvPr/>
        </p:nvPicPr>
        <p:blipFill rotWithShape="1">
          <a:blip r:embed="rId4" cstate="print">
            <a:extLst/>
          </a:blip>
          <a:srcRect l="14855" t="2055" r="17714" b="15240"/>
          <a:stretch/>
        </p:blipFill>
        <p:spPr bwMode="auto">
          <a:xfrm>
            <a:off x="1141512" y="2747684"/>
            <a:ext cx="16764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0" name="Picture 2" descr="http://img0.liveinternet.ru/images/attach/c/2/73/43/73043648_ovca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996303" y="3088583"/>
            <a:ext cx="2422376" cy="23589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2123728" y="620712"/>
            <a:ext cx="680305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Провели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опыты и познакомились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 свойствами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шерсти. 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Шерсть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непрозрачный материал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мягкий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легкий, впитывает влагу и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окрашивается, можно скрутить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 нить</a:t>
            </a:r>
            <a:r>
              <a:rPr lang="ru-RU" sz="2800" b="1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1" b="26138"/>
          <a:stretch/>
        </p:blipFill>
        <p:spPr bwMode="auto">
          <a:xfrm>
            <a:off x="1259632" y="3298368"/>
            <a:ext cx="367240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6155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9" y="3622482"/>
            <a:ext cx="3324225" cy="2667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569" y="3068959"/>
            <a:ext cx="33843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Шерсть намокает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03"/>
          <a:stretch/>
        </p:blipFill>
        <p:spPr bwMode="auto">
          <a:xfrm>
            <a:off x="3923928" y="631140"/>
            <a:ext cx="4539863" cy="24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88024" y="3330570"/>
            <a:ext cx="223224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Легкая, пушистая, мягкая.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048" y="11781928"/>
            <a:ext cx="7983211" cy="59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5232581" cy="3924436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484784"/>
            <a:ext cx="47640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Можно скрутить нить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260648"/>
            <a:ext cx="45365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Шерсть окрашивается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0658" name="Picture 2" descr="G:\DCIM\111___01\IMG_1384.JPG"/>
          <p:cNvPicPr>
            <a:picLocks noChangeAspect="1" noChangeArrowheads="1"/>
          </p:cNvPicPr>
          <p:nvPr/>
        </p:nvPicPr>
        <p:blipFill>
          <a:blip r:embed="rId4" cstate="print"/>
          <a:srcRect l="28686" r="13549"/>
          <a:stretch>
            <a:fillRect/>
          </a:stretch>
        </p:blipFill>
        <p:spPr bwMode="auto">
          <a:xfrm>
            <a:off x="5364088" y="980728"/>
            <a:ext cx="3528392" cy="458112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4129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2555875" y="620713"/>
            <a:ext cx="6192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</a:t>
            </a:r>
          </a:p>
        </p:txBody>
      </p:sp>
      <p:sp>
        <p:nvSpPr>
          <p:cNvPr id="38915" name="Прямоугольник 4"/>
          <p:cNvSpPr>
            <a:spLocks noChangeArrowheads="1"/>
          </p:cNvSpPr>
          <p:nvPr/>
        </p:nvSpPr>
        <p:spPr bwMode="auto">
          <a:xfrm>
            <a:off x="2411413" y="1328738"/>
            <a:ext cx="66246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1. Приготовили шерсть: постирали, высушили и растеребили руками.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10125" r="1860" b="3306"/>
          <a:stretch/>
        </p:blipFill>
        <p:spPr bwMode="auto">
          <a:xfrm>
            <a:off x="395537" y="3501008"/>
            <a:ext cx="3096344" cy="2808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65" y="2479204"/>
            <a:ext cx="355239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-432048"/>
            <a:ext cx="9144000" cy="838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2484438" y="620713"/>
            <a:ext cx="64087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2.Затем приготовили самопрялку к работе.</a:t>
            </a:r>
          </a:p>
        </p:txBody>
      </p:sp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2286000" y="1574800"/>
            <a:ext cx="6173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Нужно скрутить нить, протянуть ее через отверстие  веретена,   проложить по крючкам  и закрепить на катушке.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132"/>
            <a:ext cx="3417200" cy="256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29891"/>
          <a:stretch/>
        </p:blipFill>
        <p:spPr bwMode="auto">
          <a:xfrm>
            <a:off x="3851920" y="2945301"/>
            <a:ext cx="3252160" cy="17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Прямоугольник 2"/>
          <p:cNvSpPr>
            <a:spLocks noChangeArrowheads="1"/>
          </p:cNvSpPr>
          <p:nvPr/>
        </p:nvSpPr>
        <p:spPr bwMode="auto">
          <a:xfrm>
            <a:off x="2843213" y="476250"/>
            <a:ext cx="5761037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3.И начали прясть. Ох и трудная эта работа! Но каждый старался! Было очень интересно!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62138"/>
            <a:ext cx="5616624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000" cy="6588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6937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251520" y="188640"/>
            <a:ext cx="889248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Прямоугольник 3"/>
          <p:cNvSpPr>
            <a:spLocks noChangeArrowheads="1"/>
          </p:cNvSpPr>
          <p:nvPr/>
        </p:nvSpPr>
        <p:spPr bwMode="auto">
          <a:xfrm>
            <a:off x="2843213" y="549275"/>
            <a:ext cx="59769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На выставку вязаных вещей пришли  дети и сотрудники детского сада, и конечно родители.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5698616" cy="427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Прямоугольник 3"/>
          <p:cNvSpPr>
            <a:spLocks noChangeArrowheads="1"/>
          </p:cNvSpPr>
          <p:nvPr/>
        </p:nvSpPr>
        <p:spPr bwMode="auto">
          <a:xfrm>
            <a:off x="3275856" y="548681"/>
            <a:ext cx="482376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И вдруг  мне стало грустно: 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еще маленькая прясть и вязать не могу, а дома много волшебной пряжи.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И опять ко мне 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помощь пришла  мама   ,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она научила меня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делать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куклу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ниток. </a:t>
            </a:r>
          </a:p>
        </p:txBody>
      </p:sp>
      <p:pic>
        <p:nvPicPr>
          <p:cNvPr id="71682" name="Picture 2" descr="G:\DCIM\111___01\IMG_1379.JPG"/>
          <p:cNvPicPr>
            <a:picLocks noChangeAspect="1" noChangeArrowheads="1"/>
          </p:cNvPicPr>
          <p:nvPr/>
        </p:nvPicPr>
        <p:blipFill>
          <a:blip r:embed="rId3" cstate="print"/>
          <a:srcRect l="23700" t="20109" r="26745"/>
          <a:stretch>
            <a:fillRect/>
          </a:stretch>
        </p:blipFill>
        <p:spPr bwMode="auto">
          <a:xfrm rot="20896747">
            <a:off x="343990" y="2884879"/>
            <a:ext cx="3060744" cy="3700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619672" y="1097214"/>
            <a:ext cx="7200800" cy="255454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ипотеза оказалась верна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изучая старинные вещи, например, самопрялку,  я узнала,  чем же занимались люди в старину, а труд пряхи очень люди ценили и уважали.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501008"/>
            <a:ext cx="5832648" cy="280831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>
                <a:gd name="adj1" fmla="val 6250"/>
                <a:gd name="adj2" fmla="val 227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827088" y="908050"/>
            <a:ext cx="698500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знавать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 – то новое  - это интересно!  А знакомится  с незнакомым и неизведанным  вдвойне интересно! Ведь предметы старины могут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много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рассказать о жизни наших 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прабабушек  и прадедушек,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об  их труде и быте.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1476375" y="836613"/>
            <a:ext cx="61912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4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ru-RU" sz="40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Я предположила, что самопрялка это не игрушка, а необходимый и очень важный  предмет для жизни людей в старину.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1763713" y="981075"/>
            <a:ext cx="61928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Узнать, что такое самопрялка  и познакомится  с  процессом получения   и применения  пряжи.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187450" y="955209"/>
            <a:ext cx="6553200" cy="544764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узнать историю старинного       предмета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самопрялка;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узнать,  для чего нужна была людям    самопрялка;</a:t>
            </a:r>
          </a:p>
          <a:p>
            <a:pPr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познакомиться с результатами 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труда пряхи;</a:t>
            </a:r>
          </a:p>
          <a:p>
            <a:pPr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собрать коллекцию вязаных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вещей;</a:t>
            </a:r>
          </a:p>
          <a:p>
            <a:pPr>
              <a:buFontTx/>
              <a:buChar char="-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изготовить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народную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куклу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из пряжи;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img1.liveinternet.ru/images/attach/b/4/103/13/103013045_large_021.png"/>
          <p:cNvPicPr>
            <a:picLocks noChangeAspect="1" noChangeArrowheads="1"/>
          </p:cNvPicPr>
          <p:nvPr/>
        </p:nvPicPr>
        <p:blipFill>
          <a:blip r:embed="rId2" cstate="print"/>
          <a:srcRect l="1434" t="7951" r="1608" b="2657"/>
          <a:stretch>
            <a:fillRect/>
          </a:stretch>
        </p:blipFill>
        <p:spPr bwMode="auto">
          <a:xfrm>
            <a:off x="0" y="857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1835150" y="836613"/>
            <a:ext cx="6553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исследования:</a:t>
            </a:r>
            <a:r>
              <a:rPr lang="ru-RU" sz="4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  Предмет старины самопрялка.</a:t>
            </a:r>
          </a:p>
          <a:p>
            <a:endParaRPr lang="ru-RU" sz="40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4000" b="1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40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Для чего самопрялка была  </a:t>
            </a:r>
          </a:p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     нужна людям.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 bwMode="auto">
          <a:xfrm>
            <a:off x="2004299" y="1926454"/>
            <a:ext cx="7128000" cy="4931546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в нашей группе появился удивительный предмет. Сначала мы с ребятами смотрели на него разинув рот, затем нам захотелось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потрогать его мы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спросили воспитателя «Что это такое?»  и «Зачем он нужен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5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664</Words>
  <Application>Microsoft Office PowerPoint</Application>
  <PresentationFormat>Экран (4:3)</PresentationFormat>
  <Paragraphs>119</Paragraphs>
  <Slides>32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User</cp:lastModifiedBy>
  <cp:revision>95</cp:revision>
  <dcterms:created xsi:type="dcterms:W3CDTF">2016-01-06T13:09:46Z</dcterms:created>
  <dcterms:modified xsi:type="dcterms:W3CDTF">2020-05-22T04:46:48Z</dcterms:modified>
</cp:coreProperties>
</file>