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2" r:id="rId6"/>
    <p:sldId id="263" r:id="rId7"/>
    <p:sldId id="275" r:id="rId8"/>
    <p:sldId id="264" r:id="rId9"/>
    <p:sldId id="265" r:id="rId10"/>
    <p:sldId id="266" r:id="rId11"/>
    <p:sldId id="267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F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-3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A752-4EA1-4A01-B6ED-97EF56D3863F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DF92-A782-4C6C-B5A7-E781628D5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глиняный порошок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DF92-A782-4C6C-B5A7-E781628D588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95475" y="808787"/>
            <a:ext cx="72485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Муниципальное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19 «Рябинка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города Рубцовска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 Волшебный пластилин»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Подготовила: воспитатель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Мулина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Светлана Ивановна</a:t>
            </a:r>
          </a:p>
        </p:txBody>
      </p:sp>
      <p:pic>
        <p:nvPicPr>
          <p:cNvPr id="6" name="Рисунок 5" descr="https://pro100hobbi.ru/wp-content/uploads/f/4/1/f41b3fa30a95fc8481b0013a3646f85c.jpeg"/>
          <p:cNvPicPr/>
          <p:nvPr/>
        </p:nvPicPr>
        <p:blipFill>
          <a:blip r:embed="rId3" cstate="print"/>
          <a:srcRect l="49016" t="56214" r="13864" b="10134"/>
          <a:stretch>
            <a:fillRect/>
          </a:stretch>
        </p:blipFill>
        <p:spPr bwMode="auto">
          <a:xfrm>
            <a:off x="719137" y="4314825"/>
            <a:ext cx="2466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" y="180975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" y="595138"/>
            <a:ext cx="8534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Лепка из воска 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Воск нам  принесли  знакомые. Мы так  же его размягчили  на тёплой батарее  и тоже  попробовали  лепить из него.</a:t>
            </a:r>
            <a:r>
              <a:rPr lang="ru-RU" sz="1600" b="1" u="sng" dirty="0" smtClean="0"/>
              <a:t> </a:t>
            </a:r>
          </a:p>
          <a:p>
            <a:endParaRPr lang="ru-RU" sz="1600" b="1" u="sng" dirty="0" smtClean="0"/>
          </a:p>
          <a:p>
            <a:endParaRPr lang="ru-RU" sz="1600" b="1" u="sng" dirty="0" smtClean="0"/>
          </a:p>
          <a:p>
            <a:endParaRPr lang="ru-RU" sz="1600" b="1" u="sng" dirty="0" smtClean="0"/>
          </a:p>
          <a:p>
            <a:endParaRPr lang="ru-RU" sz="1600" b="1" u="sng" dirty="0" smtClean="0"/>
          </a:p>
          <a:p>
            <a:endParaRPr lang="ru-RU" sz="1600" b="1" u="sng" dirty="0" smtClean="0"/>
          </a:p>
          <a:p>
            <a:endParaRPr lang="ru-RU" sz="1600" b="1" u="sng" dirty="0" smtClean="0"/>
          </a:p>
          <a:p>
            <a:endParaRPr lang="ru-RU" sz="1600" b="1" u="sng" dirty="0" smtClean="0"/>
          </a:p>
          <a:p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Воск  мало пригоден для лепки маленькими  детьми. Он достаточно жесткий и быстро  теряет свою пластичность, даже если  нагреть его на батарее.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Лепка из солёного теста 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 каждом доме есть  соль и мука с водой.  Так готовится  солёное тесто: 2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чашки муки, 1чашка соли,  2 чашки воды.  Всё перемешать и  можно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лепить.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Из солёного теста можно лепить, но у него  есть свои минусы.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•Тесто быстро сохнет (его  надо держать в полиэтиленовом мешочке) и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оно может вспучиваться.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• При высыхании  на  поделке  образуется корочка и она  трескается.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сследовательский проект«Волшебный пластилин»."/>
          <p:cNvPicPr/>
          <p:nvPr/>
        </p:nvPicPr>
        <p:blipFill>
          <a:blip r:embed="rId3" cstate="print"/>
          <a:srcRect l="44188" t="51445" r="4910" b="3468"/>
          <a:stretch>
            <a:fillRect/>
          </a:stretch>
        </p:blipFill>
        <p:spPr bwMode="auto">
          <a:xfrm>
            <a:off x="1357312" y="1423987"/>
            <a:ext cx="26003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сследовательский проект«Волшебный пластилин»."/>
          <p:cNvPicPr/>
          <p:nvPr/>
        </p:nvPicPr>
        <p:blipFill>
          <a:blip r:embed="rId4" cstate="print"/>
          <a:srcRect l="38661" t="28530" r="5184" b="17579"/>
          <a:stretch>
            <a:fillRect/>
          </a:stretch>
        </p:blipFill>
        <p:spPr bwMode="auto">
          <a:xfrm>
            <a:off x="4629150" y="1366837"/>
            <a:ext cx="2476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сследовательский проект«Волшебный пластилин»."/>
          <p:cNvPicPr/>
          <p:nvPr/>
        </p:nvPicPr>
        <p:blipFill>
          <a:blip r:embed="rId5" cstate="print"/>
          <a:srcRect l="48885" t="25538" r="14681" b="10462"/>
          <a:stretch>
            <a:fillRect/>
          </a:stretch>
        </p:blipFill>
        <p:spPr bwMode="auto">
          <a:xfrm>
            <a:off x="6972300" y="4086225"/>
            <a:ext cx="17716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6226" y="595138"/>
            <a:ext cx="358004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вопрос можно ли сделать пластилин в домашних условиях нам помогали родители.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Вместе нашли рецепт в интернете и попробовали сделать: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Пластилин в домашних условиях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Нам понадобится: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400 гр. муки                          200 гр. соли        30 гр. квасцов   3 ст. ложки масла растительного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 ½ л. кипятка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Засыпают все компоненты,  заливают  крутым  кипятком с маслом и тщательно перемешивают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                                                                                                          ложкой (осторожно горячо!). 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 желании  можно разделить и добавить пищевую краску.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9032" y="1277646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 l="8684" t="17718" b="31796"/>
          <a:stretch>
            <a:fillRect/>
          </a:stretch>
        </p:blipFill>
        <p:spPr bwMode="auto">
          <a:xfrm>
            <a:off x="542925" y="1674802"/>
            <a:ext cx="1914525" cy="141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l="30581" t="9289" r="24892" b="13527"/>
          <a:stretch>
            <a:fillRect/>
          </a:stretch>
        </p:blipFill>
        <p:spPr bwMode="auto">
          <a:xfrm>
            <a:off x="4781551" y="1208920"/>
            <a:ext cx="828674" cy="19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 l="5237" t="36248" r="5530" b="10212"/>
          <a:stretch>
            <a:fillRect/>
          </a:stretch>
        </p:blipFill>
        <p:spPr bwMode="auto">
          <a:xfrm>
            <a:off x="2686051" y="1647825"/>
            <a:ext cx="1833561" cy="14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 l="20024" t="40840" r="33232" b="14516"/>
          <a:stretch>
            <a:fillRect/>
          </a:stretch>
        </p:blipFill>
        <p:spPr bwMode="auto">
          <a:xfrm>
            <a:off x="6000750" y="1466850"/>
            <a:ext cx="121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/>
          <a:srcRect l="18074" t="21333"/>
          <a:stretch>
            <a:fillRect/>
          </a:stretch>
        </p:blipFill>
        <p:spPr bwMode="auto">
          <a:xfrm>
            <a:off x="390525" y="3828931"/>
            <a:ext cx="1733550" cy="221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 cstate="print"/>
          <a:srcRect l="4686" t="17792" r="5242"/>
          <a:stretch>
            <a:fillRect/>
          </a:stretch>
        </p:blipFill>
        <p:spPr bwMode="auto">
          <a:xfrm>
            <a:off x="2266950" y="3810000"/>
            <a:ext cx="1800225" cy="219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 cstate="print"/>
          <a:srcRect b="9790"/>
          <a:stretch>
            <a:fillRect/>
          </a:stretch>
        </p:blipFill>
        <p:spPr bwMode="auto">
          <a:xfrm>
            <a:off x="6288089" y="4111920"/>
            <a:ext cx="1712911" cy="206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49739" y="3853393"/>
            <a:ext cx="1646236" cy="219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50" y="595138"/>
            <a:ext cx="26879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Рисунок 16" descr="Он будет натуральны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3276600"/>
            <a:ext cx="2209800" cy="18669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71475" y="-3041374"/>
            <a:ext cx="8865284" cy="864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пластилин можно сделать в домашних условиях, но такой пластилин нужно хранить в полиэтиленовом пакете и в закрытом виде.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Достоинство пластилина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 Не требует специальной подготовки материала.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 • Мягкий и пластичный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 Не твердеет и не сохнет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 Не токсичен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Большой выбор цветов.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 Обладает упругостью.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Техника лепки из пластилина богата и  разнообразна.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 l="14378" t="16583" r="18289"/>
          <a:stretch>
            <a:fillRect/>
          </a:stretch>
        </p:blipFill>
        <p:spPr bwMode="auto">
          <a:xfrm>
            <a:off x="771526" y="536733"/>
            <a:ext cx="1609723" cy="231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Приятное хобб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7762" y="3290887"/>
            <a:ext cx="29384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5738" y="513292"/>
            <a:ext cx="1846262" cy="246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 cstate="print"/>
          <a:srcRect b="6412"/>
          <a:stretch>
            <a:fillRect/>
          </a:stretch>
        </p:blipFill>
        <p:spPr bwMode="auto">
          <a:xfrm>
            <a:off x="5011738" y="494241"/>
            <a:ext cx="1893887" cy="236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50" y="595138"/>
            <a:ext cx="398004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                                                              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 узнали секреты пластилина, как его делают и что он незаменим. Это – пластичность; вязкость,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«прилипчивость»; цветность;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термолабильность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Пластилин остаётся мягким, практически не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твердеет и не сохнет. Имеет широкий спектр цвета, не прилипает к рукам. Пластилин приобретает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разную степень мягкости в зависимости от температуры, что позволяет продолжать с ним работу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через любой промежуток времени.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Каким  должен быть хороший пластилин: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легко разрезаться пластмассовым ножичком;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быстро согреваться в руках и становиться мягким;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крошиться, но и не размазываться;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таять;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легко отмываться с рук теплой водой.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Результатом нашей работы стало создание разных работ из пластилина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364" y="4076700"/>
            <a:ext cx="1750218" cy="233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6314" y="4105804"/>
            <a:ext cx="1693862" cy="225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8089" y="4039130"/>
            <a:ext cx="1751011" cy="233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2926" y="595138"/>
            <a:ext cx="4806380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        Спасибо за внимание!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l="14378" t="16583" r="18289"/>
          <a:stretch>
            <a:fillRect/>
          </a:stretch>
        </p:blipFill>
        <p:spPr bwMode="auto">
          <a:xfrm>
            <a:off x="1181100" y="870108"/>
            <a:ext cx="2417402" cy="347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476" y="595138"/>
            <a:ext cx="612110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большинства жителей нашей планеты поделки из пластилина связаны с детством.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Этот универсальный материал традиционно используется для развития мелкой моторики рук, 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дальнейшем художественным навыкам, а также для изготовления оригинальных 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незатейливых вещей.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Ни одно детство не проходит без такого интересного занятия как лепка из пластилина. 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Пластилин, знает каждый. Каждый из нас хотя бы раз в жизни лепил из пластилина.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Нам нравится работать с пластилином. Из него можно слепить различные фигурки людей,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животных, сказочных персонажей, модели машин и самолётов, принцессу, Жар - птицу, золотую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рыбку, исполняющую твои желания, и еще очень много удивительного и необычного!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Пластилин можно разделить на множество кусочков и снова слепить в один.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Пластилин бывает разный: один твёрдый, другой прилипает к рукам, третий мягкий,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эластичный. Вот мы и решили узнать, почему же он такой разный. Нам стало интересно, откуда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пришёл пластилин, кто его придумал, как и из чего его изготавливают, какими свойствами он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обладает, какие существуют техники работы с пластилином и можно ли изготовить пластилин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домашних условиях.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475" y="457200"/>
            <a:ext cx="186728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узнать больше о пластилине, из какого материала мне понравится лепить  больше .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если я узнаю, из чего состоит пластилин, то смогу сделать пластилин сам в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Домашних условиях.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 познакомиться с научной литературой по  теме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 узнать на основе эксперимента свойства  пластилина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 выяснить, чем можно заменить пластилин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 сделать пластилин в домашних условиях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 пополнить свою «копилку» новыми  поделками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пластилин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свойства пластилина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Выбор и обоснование проблемы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Мы  очень любим лепить из пластилина разные  поделки,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но никогда  не задумывались, из чего же он сделан и можно ли  самим сделать пластилин.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Методы: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подумать самим, что мы знаю о пластилине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спросить у взрослых из чего делают пластилин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найти информацию о пластилине, его составе в Интернете, спросить у  взрослых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провести эксперимент «Замена пластилина – глиной»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повести эксперимент  «Замена пластилина – воском»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провести эксперимент «Замена пластилина – солёным тестом»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провести эксперимент изготовления пластилина в домашних условиях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2926" y="595138"/>
            <a:ext cx="4959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3875" y="720566"/>
            <a:ext cx="823912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часть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Подумать самостоятельно, что я знаю о пластилине, из чего он сделан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Пластилин это воск с добавлением всяких химикатов и красок.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Спросить у взрослых «Что такое пластилин?», «Из чего делают пластилин?»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Мы со Светланой Ивановной решили спросить у взрослых в детском саду, что они знают о пластилине.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что мы узнали: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Ольга Ивановна  (заведующая  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пластилин? Я думаю, это такой эластичный материал,  из которого можно лепить.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чего делают пластилин? Пластилин делают из воска и добавляют туда красители.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Людмила Анатольевна ( помощник воспитателя)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чего делают пластилин? Я думаю, что пластилин делают из глины с добавлением каких – то связывающих материалов, и также добавляют красители, чтобы он был разноцветный.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Ирина Владимировна (воспитатель)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такое пластилин? Эта такая пластичная масса с определённым составом с помощью которой можно лепить различные фигуры.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чего делают пластилин? Я думаю, что его делают из природного воска и разнообразных красителей.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родителей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Валерий 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Вместе с папой я посмотрел в Интернете фильм из серии программы «Хочу всё знать» - «Из чего делают пластилин». В этом фильме рассказали, как на заводах делают пластилин и  он бывает разный.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У взрослых и из фильма я узнал, что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слово пластилин берет свое начало от итальянского слова 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plastilina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 от греческого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plastós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что означает лепной.  Изготавливается пластилин из очищенного, тщательно размельченного порошка глины с добавлением воска, церезина, животного сала, вазелина и других веществ, препятствующих высыханию. Обычно окрашивается в разные цвета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175" y="595138"/>
            <a:ext cx="60436663" cy="490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История возникновения пластилина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Кто же изобрёл это чудо?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История пластилина начинается со спорного вопроса об авторстве  изобретения. Немецкий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фармацевт Франц Колб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FranzKolb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запатентовал изобретенную им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модельную массу под названием   “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Plastilin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 в 1880 году, тогда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другой претендент на авторство, англичанин Вильям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Харбутт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WilliamHarbutt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запатентовал в 1899 году  изобретён –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им двумя годами  ранее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незасыхающую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глину “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Plasticine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Общественное мнение все же ссылается именно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Харбатта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на  автора. Если учесть, что оба названия и патенты касались масс с  практически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идентичным составом и считаются синонимами, то чтобы  не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путаться и будем называть все пластилином.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Изобретение пластилина стало результатом многочисленных  экспериментов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Харбутта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созданию простого в использовании материала  для моделирования. В “глину, которая никогда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высыхает”, как он ее вначале назвал, влюбились не только художники, но и шестеро детей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самого Вильяма. Они заполнили дом пластилиновыми замками, кораблями, батальными сценами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фонтанами. Оригинальный пластилин был серого цвета. Его точная формула до сих пор —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секрет, но известно, что в его состав входили соли кальция, вазелин и стеариновая кислота.</a:t>
            </a:r>
            <a:r>
              <a:rPr lang="ru-RU" sz="1600" dirty="0" smtClean="0"/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продажу он поступил уже в четырех цветах, а вскоре выпускался во множестве ярких цветов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9032" y="1277646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C:\Users\notebook1\Desktop\53.jpg"/>
          <p:cNvPicPr/>
          <p:nvPr/>
        </p:nvPicPr>
        <p:blipFill>
          <a:blip r:embed="rId3" cstate="print"/>
          <a:srcRect l="24853" t="55128" r="26243" b="2350"/>
          <a:stretch>
            <a:fillRect/>
          </a:stretch>
        </p:blipFill>
        <p:spPr bwMode="auto">
          <a:xfrm>
            <a:off x="6029325" y="1590675"/>
            <a:ext cx="287178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900" y="595138"/>
            <a:ext cx="8543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9032" y="1277646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-4388032"/>
            <a:ext cx="9184437" cy="92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 начале Вильям планировал использовать свое изобретение в образовательных целях. Но, увидев,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какое удовольствие от пластилина получила его семья, принял решение о коммерческих продажах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пластилина, чтобы и другие дети могли ему радоваться. Название “Пластилин” придумывали всей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семьей.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Пластилин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Plastilina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лат.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Placticus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изгреч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Plastike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— в переводе с греческого означает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«лепка».Изготавливается из очищенного, тщательно размельчённого порошка глины с добавлением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воска, животного сала, вазелина и других веществ. Поэтому в отличие от обычной глины или гипса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пластилин пригоден для многократного употребления и длительной работы с перерывами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200" dirty="0" smtClean="0"/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/>
              <a:t>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Изготавливают пластилин из очищенной  в порошок глины. Для того, чтобы пластилин не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засыхал на воздухе, в глиняный  порошок добавляют воск, животное сало, вазелин.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/>
          </a:p>
          <a:p>
            <a:r>
              <a:rPr lang="ru-RU" sz="1200" dirty="0" smtClean="0"/>
              <a:t>      </a:t>
            </a:r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notebook1\Downloads\56.jpg"/>
          <p:cNvPicPr/>
          <p:nvPr/>
        </p:nvPicPr>
        <p:blipFill>
          <a:blip r:embed="rId4" cstate="print"/>
          <a:srcRect l="1122" t="52137" r="71100" b="10470"/>
          <a:stretch>
            <a:fillRect/>
          </a:stretch>
        </p:blipFill>
        <p:spPr bwMode="auto">
          <a:xfrm>
            <a:off x="584200" y="3143250"/>
            <a:ext cx="20066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notebook1\Downloads\56.jpg"/>
          <p:cNvPicPr/>
          <p:nvPr/>
        </p:nvPicPr>
        <p:blipFill>
          <a:blip r:embed="rId4" cstate="print"/>
          <a:srcRect l="31250" t="62393" r="50000" b="14744"/>
          <a:stretch>
            <a:fillRect/>
          </a:stretch>
        </p:blipFill>
        <p:spPr bwMode="auto">
          <a:xfrm>
            <a:off x="2728912" y="4262437"/>
            <a:ext cx="14906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notebook1\Downloads\56.jpg"/>
          <p:cNvPicPr/>
          <p:nvPr/>
        </p:nvPicPr>
        <p:blipFill>
          <a:blip r:embed="rId4" cstate="print"/>
          <a:srcRect l="55289" t="64103" r="26762" b="16880"/>
          <a:stretch>
            <a:fillRect/>
          </a:stretch>
        </p:blipFill>
        <p:spPr bwMode="auto">
          <a:xfrm>
            <a:off x="4371975" y="3186112"/>
            <a:ext cx="1552576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notebook1\Downloads\56.jpg"/>
          <p:cNvPicPr/>
          <p:nvPr/>
        </p:nvPicPr>
        <p:blipFill>
          <a:blip r:embed="rId4" cstate="print"/>
          <a:srcRect l="76923" t="62393" r="1923" b="14744"/>
          <a:stretch>
            <a:fillRect/>
          </a:stretch>
        </p:blipFill>
        <p:spPr bwMode="auto">
          <a:xfrm>
            <a:off x="6162674" y="4481512"/>
            <a:ext cx="200977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2425" y="466725"/>
            <a:ext cx="8429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мире существует несколько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видов пластилина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Вот основные из них:</a:t>
            </a:r>
            <a:endParaRPr lang="ru-RU" dirty="0"/>
          </a:p>
        </p:txBody>
      </p:sp>
      <p:pic>
        <p:nvPicPr>
          <p:cNvPr id="5" name="Рисунок 4" descr="https://static.my-shop.ru/product/f3/382/38127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6" y="933450"/>
            <a:ext cx="22717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7675" y="942975"/>
            <a:ext cx="83153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Обычный детский пластилин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знакомый нам с детского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садика и школы — это пластилин, в состав которого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входит воск.</a:t>
            </a:r>
            <a:r>
              <a:rPr lang="ru-RU" b="1" dirty="0" smtClean="0"/>
              <a:t>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Профессиональный скульптурный пластилин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используется профессиональными скульпторами 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учащимися  художественных  школ.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Основа его восковая, и обычно он бывает серого,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 телесного  цвета.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такого пластилина особая твердость и эластичность.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Флуоресцентный пластилин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имеет яркие и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насыщенные цвета с блесками. Обладает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отличными пластичными свойствами, хорошо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разминается. Готовые поделки отличаются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яркостью и красочностью.</a:t>
            </a:r>
          </a:p>
          <a:p>
            <a:endParaRPr lang="ru-RU" b="1" dirty="0" smtClean="0"/>
          </a:p>
        </p:txBody>
      </p:sp>
      <p:pic>
        <p:nvPicPr>
          <p:cNvPr id="7" name="Рисунок 6" descr="https://www.shkolnick.ru/image/cache/catalog/i/ca/bo/b4e6caad7a7198d06df1b972e9f6527e-1108x1108.jpg"/>
          <p:cNvPicPr/>
          <p:nvPr/>
        </p:nvPicPr>
        <p:blipFill>
          <a:blip r:embed="rId4" cstate="print"/>
          <a:srcRect l="10462" t="29098" r="10854" b="32057"/>
          <a:stretch>
            <a:fillRect/>
          </a:stretch>
        </p:blipFill>
        <p:spPr bwMode="auto">
          <a:xfrm>
            <a:off x="5772149" y="2228849"/>
            <a:ext cx="30003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layer.myshared.ru/19/1235118/slides/slide_10.jpg"/>
          <p:cNvPicPr/>
          <p:nvPr/>
        </p:nvPicPr>
        <p:blipFill>
          <a:blip r:embed="rId5" cstate="print"/>
          <a:srcRect l="52111" t="27564" r="1602" b="21795"/>
          <a:stretch>
            <a:fillRect/>
          </a:stretch>
        </p:blipFill>
        <p:spPr bwMode="auto">
          <a:xfrm>
            <a:off x="614362" y="4062412"/>
            <a:ext cx="27527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47650" y="2292393"/>
            <a:ext cx="8239124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azbukivedia.ru/wa-data/public/shop/products/92/79/27992/images/71822/71822.97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675" y="1057275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9075" y="60332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Шариковый пластилин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состоит из маленьких, мягких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поролоновых шариков, соединенных тончайшими клеевыми нитями (крупнозернистый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шариковый пластилин  — на глицериновой основе, безопасен для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малышей).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Лепить из такого пластилина — одно удовольствие: шарики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массажируют детские пальчики, цвета хорошо смешиваются друг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другом, образуя разноцветную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шариковую массу, а готовые поделки высыхают на воздухе 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течение 24 часов. Шариковый пластилин используют для развития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моторики у самых маленьких. Он очень удобен и лёгок для декорирования </a:t>
            </a: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поверхностей, рекомендуется использовать для заполнения витражей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                                                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Застывающий пластилин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Имеет весьма яркие цвета и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отличается легкостью. В течение суток фигурка из такого               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пластилина застывает  и может служить настоящей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игрушкой или статуэткой, украшающей  детскую комнату.        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Застывающий пластилин — это прекрасный материал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изготовления елочных игрушек или кукол, но нужно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учитывать то, что если детали подсохли, они могут плохо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приклеиваться друг к другу.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воздушный пластилин"/>
          <p:cNvPicPr/>
          <p:nvPr/>
        </p:nvPicPr>
        <p:blipFill>
          <a:blip r:embed="rId4" cstate="print"/>
          <a:srcRect t="4370" r="2057" b="4113"/>
          <a:stretch>
            <a:fillRect/>
          </a:stretch>
        </p:blipFill>
        <p:spPr bwMode="auto">
          <a:xfrm>
            <a:off x="514350" y="3424237"/>
            <a:ext cx="222885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6225" y="595138"/>
            <a:ext cx="284221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2 этап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Практическая работа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 леплю из глины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решили выяснить, чем можно заменить пластилин. Вначале решили заменить пластилин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глиной.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Глину можно найти даже у себя на дачном участке. Но мы с папой купили её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магазине. Она продаётся там небольшими серыми кирпичиками. Мы её замочили в воде,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 когда глина была готова для работы, то я попробовал слепить из глины собаку. Поделки нужно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хорошо высушить при комнатной температуре,  а потом можно отдать обжечь в гончарную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мастерскую.</a:t>
            </a:r>
            <a:r>
              <a:rPr lang="ru-RU" sz="1600" b="1" u="sng" dirty="0" smtClean="0"/>
              <a:t> </a:t>
            </a:r>
          </a:p>
          <a:p>
            <a:endParaRPr lang="ru-RU" sz="1600" b="1" u="sng" dirty="0" smtClean="0"/>
          </a:p>
          <a:p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Глина  ­ быстро сохнет, а пластилин – не сохнет и не  твердеет.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Глина ­ крошится, растрескивается, а пластилин – нет.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Глина ­ теряет  свои качества при длительном хранении,   а  у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пластилина ­ срок годности не ограничен.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Глина ­  бесцветный материал, а пластилин – цветной.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Глина ­ сильно прилипает к рукам, а пластилин – не  прилипает.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Глина ­  могут жить там разные червячки и их личинки, а  пластилин ­ экологически  чистый,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безвредный.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сследовательский проект«Волшебный пластилин»."/>
          <p:cNvPicPr/>
          <p:nvPr/>
        </p:nvPicPr>
        <p:blipFill>
          <a:blip r:embed="rId3" cstate="print"/>
          <a:srcRect l="38770" t="28470" r="4813" b="15302"/>
          <a:stretch>
            <a:fillRect/>
          </a:stretch>
        </p:blipFill>
        <p:spPr bwMode="auto">
          <a:xfrm>
            <a:off x="6067424" y="2933699"/>
            <a:ext cx="23526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785</Words>
  <Application>Microsoft Office PowerPoint</Application>
  <PresentationFormat>Экран (4:3)</PresentationFormat>
  <Paragraphs>287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53</cp:revision>
  <dcterms:created xsi:type="dcterms:W3CDTF">2013-11-19T05:52:05Z</dcterms:created>
  <dcterms:modified xsi:type="dcterms:W3CDTF">2022-04-04T08:34:05Z</dcterms:modified>
</cp:coreProperties>
</file>