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>
      <p:cViewPr>
        <p:scale>
          <a:sx n="100" d="100"/>
          <a:sy n="100" d="100"/>
        </p:scale>
        <p:origin x="-24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99CF-E4F5-4D17-ACC2-10E0D8AFFDA4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53BD7-B4D1-486D-B62D-CFAC0EA9A3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gnomadoma.com/pravila-lichnaya-gigiena-zdorovia/domashnij-uxod-za-kozhej-osnovnye-pravila.html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фоны для презентаций\с книгам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4665"/>
            <a:ext cx="8136904" cy="79406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комбинированного вида № 19 «Рябинка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города Рубцовска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« Мыльная история»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 воспитатель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Мулина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вановна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b="1" dirty="0" smtClean="0"/>
          </a:p>
          <a:p>
            <a:pPr algn="ctr"/>
            <a:endParaRPr lang="ru-RU" sz="1200" dirty="0" smtClean="0"/>
          </a:p>
        </p:txBody>
      </p:sp>
      <p:pic>
        <p:nvPicPr>
          <p:cNvPr id="7" name="Рисунок 6" descr="https://thumbs.dreamstime.com/b/girl-bath-cmyk-180245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01008"/>
            <a:ext cx="27336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71400"/>
            <a:ext cx="903649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76672"/>
            <a:ext cx="87484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Практическая часть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провели исследование  в МДБОУ «Д/с №19 «Рябинка» в старшей группе.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Опрос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 литературы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Сбор материала  из интернета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Практическая работа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Исследование 1.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проведения исследования мы опросили всех детей нашей группы: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часто или редко они моют руки дома?</a:t>
            </a:r>
          </a:p>
          <a:p>
            <a:pPr lvl="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каким мылом больше всего им нравится пользоваться жидким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или твердым?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нравиться ли им пользоваться мылом необычной формы и вида?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Делаем вывод: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узнали, что все дети моют руки дома.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Большинство  из них часто моют руки перед едой, после улицы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посещения туалетной  комнаты. Больше детям нравиться жидкое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мыло, так как оно быстро наносится и намыливается. Всем детям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нравиться мыло необычной формы.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2636912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Исследование 2.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Чтобы узнать больше об изготовлении мыла своими руками, мы посетили библиотеку. Узнали много нового и полезного об изготовлении мыла.</a:t>
            </a:r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Исследование 3.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сети интернет мы нашли интересную информацию 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необычных способах использования обычного мыла в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быту.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Нашли информацию о том, как делается мыло ручной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работы в домашних условиях. Узнали, что нужно добавить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мыло, чтобы оно было не только красивым, но и полезным  для человека.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Мыло - сделанное своими руками самое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полезное и лучшее, ведь мы точно знаем, из чего оно состоит.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Кроме этого, изготовление мыла - увлекательный и              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творческий процесс.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 решили провести исследования и сделать мыло самостоятельно.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2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128" y="2060848"/>
            <a:ext cx="1524000" cy="1790700"/>
          </a:xfrm>
          <a:prstGeom prst="rect">
            <a:avLst/>
          </a:prstGeom>
        </p:spPr>
      </p:pic>
      <p:pic>
        <p:nvPicPr>
          <p:cNvPr id="8" name="image2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4293096"/>
            <a:ext cx="17811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67544" y="1238855"/>
            <a:ext cx="80648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Исследование 4.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Изготовление мыла в домашних условиях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этого нам понадобилось подготовить необходимое оборудование.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 с  нашим воспитателем подготовили: детское мыло, емкости, формочки для мыла, палочки для размешивания, эфирные масла, пищевые красители. Приготовили мыльную крошку, микроволновую печь, специальную одежду, терку, воду.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получения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твѐрдого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мыла мы использовали готовое детское мыло, (100 грамм) касторовое масло (1чайная ложка) разные пищевые красители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https://homemos.ru/upload/iblock/61d/61dcf533c96e7ccd74361deb33314e3f.jpg"/>
          <p:cNvPicPr/>
          <p:nvPr/>
        </p:nvPicPr>
        <p:blipFill>
          <a:blip r:embed="rId3" cstate="print"/>
          <a:srcRect l="20072" r="18638"/>
          <a:stretch>
            <a:fillRect/>
          </a:stretch>
        </p:blipFill>
        <p:spPr bwMode="auto">
          <a:xfrm>
            <a:off x="755576" y="3645024"/>
            <a:ext cx="129614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zen_doc/56585/pub_5bd96e0bb098ea00a9cc414e_5bd9ad021aa96600aba0cd2b/scale_1200"/>
          <p:cNvPicPr/>
          <p:nvPr/>
        </p:nvPicPr>
        <p:blipFill>
          <a:blip r:embed="rId4" cstate="print"/>
          <a:srcRect l="26426" r="24925"/>
          <a:stretch>
            <a:fillRect/>
          </a:stretch>
        </p:blipFill>
        <p:spPr bwMode="auto">
          <a:xfrm>
            <a:off x="2483768" y="3789040"/>
            <a:ext cx="10801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rozhdenievkusa.ru/sysfiles/117_343.png"/>
          <p:cNvPicPr/>
          <p:nvPr/>
        </p:nvPicPr>
        <p:blipFill>
          <a:blip r:embed="rId5" cstate="print"/>
          <a:srcRect l="51149" t="14119" r="12934" b="7278"/>
          <a:stretch>
            <a:fillRect/>
          </a:stretch>
        </p:blipFill>
        <p:spPr bwMode="auto">
          <a:xfrm>
            <a:off x="6876256" y="3789040"/>
            <a:ext cx="9361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f.allegroimg.com/original/01da2e/e03c662446b0b3186264642a677f/BARWNIKI-SPOZYWCZE-W-ZELU-8x20G-TUBKA-KOMPLET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861048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467544" y="29622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1.Мыло натираем на терке</a:t>
            </a:r>
          </a:p>
          <a:p>
            <a:pPr algn="ctr"/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notebook1\Desktop\8.jpg"/>
          <p:cNvPicPr/>
          <p:nvPr/>
        </p:nvPicPr>
        <p:blipFill>
          <a:blip r:embed="rId3" cstate="print"/>
          <a:srcRect b="11805"/>
          <a:stretch>
            <a:fillRect/>
          </a:stretch>
        </p:blipFill>
        <p:spPr bwMode="auto">
          <a:xfrm>
            <a:off x="827584" y="548680"/>
            <a:ext cx="25202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otebook1\Desktop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852936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2449051"/>
            <a:ext cx="8520474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2.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Мыльную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крошку положили в</a:t>
            </a: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одноразовые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стаканчики</a:t>
            </a: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C:\Users\notebook1\Desktop\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852936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423501"/>
            <a:ext cx="86764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Добавили касторовое масло</a:t>
            </a: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растопили на водяной бане.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Достали через 15 секунд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Users\notebook1\Desktop\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21621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otebook1\Downloads\image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2383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3933056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Добавили разноцветные   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красители и каплю          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ароматизатора</a:t>
            </a:r>
            <a:endParaRPr lang="ru-RU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notebook1\Downloads\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17032"/>
            <a:ext cx="208851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332656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Всю массу тщательно размешали и разлили по формам,</a:t>
            </a: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добавили блески, остудили. Достали мыло из форм, когда</a:t>
            </a:r>
          </a:p>
          <a:p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оно полностью остыло.</a:t>
            </a:r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Имея все необходимое можно сделать мыло своими руками. Мылу можно придать любую форму, цвет, запах.</a:t>
            </a:r>
          </a:p>
          <a:p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notebook1\Downloads\10.jpg"/>
          <p:cNvPicPr/>
          <p:nvPr/>
        </p:nvPicPr>
        <p:blipFill>
          <a:blip r:embed="rId3" cstate="print"/>
          <a:srcRect b="20411"/>
          <a:stretch>
            <a:fillRect/>
          </a:stretch>
        </p:blipFill>
        <p:spPr bwMode="auto">
          <a:xfrm>
            <a:off x="539552" y="1628800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notebook1\Downloads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68760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.mycdn.me/image?id=926031360219&amp;t=3&amp;plc=API&amp;viewToken=NubpwOTpKvIpAzrFStg4OA&amp;tkn=*BxCJ_lB54HQfJiB6j_Zm6ISRT8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420888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11560" y="1038402"/>
            <a:ext cx="853244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Подведение итогов проекта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Проведя наши исследования, мы узнали историю мыла. Познакомились с его разнообразием и изготовлением. Сделали необычное, красивое, полезное мыло своими руками. Следовательно, наше предположение подтвердилось.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исследовательской работы мы сделали следующие выводы: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Всем детям очень нравиться мыть руки необычным красивым мылом.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приготовить самое разнообразное мыло, как твердое, так и жидкое своими руками.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Мылу можно придать любую форму, цвет, запах.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Мыло можно сделать не только красивым, но и полезным.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обычное мыло можно использовать для других нужд человека.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сказать, что мыло, это прекрасный помощник. Да здравствует мыло!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87824" y="260648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</p:txBody>
      </p:sp>
      <p:pic>
        <p:nvPicPr>
          <p:cNvPr id="7" name="Рисунок 6" descr="C:\Users\notebook1\Downloads\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96752"/>
            <a:ext cx="2592288" cy="33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notebook1\Downloads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92696"/>
            <a:ext cx="28083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38251" y="-4957426"/>
            <a:ext cx="3267498" cy="1037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528" y="2041940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9552" y="1370865"/>
            <a:ext cx="8280920" cy="37394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Казалось бы, потребность изготавливать мыло в домашних условиях исчезла благодаря огромному 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выбору этого косметического продукта в магазинах. Но мыловарение набирает всё большую   популярность.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также специальные отделы в магазинах для мыловарения, что ещё раз доказывает возрастающую 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потребность в изготовлении мыла.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ли просто сделать мыло своими руками?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домашнее мыло лучшее покупного?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Мыло, которое продаётся в обычных магазинах бытовой химии, в супермаркетах не имеет в составе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натуральные ингредиенты. Его и мылом назвать сложно, по составу мыло - это омыленные растительные жиры, а не переработанные нефтепродукты. Магазинный продукт часто сушит кожу и может вызвать аллергические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реакции. При изготовлении в домашних условиях вы можете использовать только натуральные компоненты,</a:t>
            </a:r>
            <a:r>
              <a:rPr kumimoji="0" lang="ru-RU" sz="15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подходящие к вашему типу кожи.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приложив всего лишь не много усилий и фантазии, вы можете создать настоящие мыльные шедевры и быть уверенными в качестве и натуральности продукта.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148478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Цель исследования 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узнать больше о пластилине, из какого материала мне понравится лепить  больше 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 познакомиться с научной литературой по  теме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узнать на основе эксперимента свойства  пластилина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  выяснить, чем можно заменить пластилин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сделать пластилин в домашних условиях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•  пополнить свою «копилку» новыми  поделками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мыло ручной работы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свойства мыла ручной работы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https://shampunka.ru/wa-data/public/shop/products/43/03/343/images/2740/2740.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2232248" cy="209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1323280"/>
            <a:ext cx="9144000" cy="2277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Поиск информации о том, что такое  мыло,  истории его  возникновения, о его видах,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технологией изготовления мыла в домашних условиях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возникновения мыла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Свою работу по проекту мы начали с поиска информации о мыле. Искали в книгах, в сети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Интернет, спрашивали   у родителей, ходили в библиотеку. В результате поиска мы узнали много интересных фактов. С древних времен люди стремились к чистоте.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243027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1700808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древних времен люди стремились к чистоте.</a:t>
            </a:r>
          </a:p>
          <a:p>
            <a:r>
              <a:rPr lang="ru-RU" sz="1600" dirty="0" smtClean="0"/>
              <a:t>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далекие времена Древние греки очищали тело мелким песком.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Египтяне умывались с помощью пасты из пчелиного воска, которую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растворяли в воде.</a:t>
            </a:r>
          </a:p>
          <a:p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77" name="docshapegroup1"/>
          <p:cNvGrpSpPr>
            <a:grpSpLocks/>
          </p:cNvGrpSpPr>
          <p:nvPr/>
        </p:nvGrpSpPr>
        <p:grpSpPr bwMode="auto">
          <a:xfrm>
            <a:off x="467544" y="2060848"/>
            <a:ext cx="1725612" cy="1477962"/>
            <a:chOff x="1647" y="956"/>
            <a:chExt cx="2719" cy="2328"/>
          </a:xfrm>
        </p:grpSpPr>
        <p:pic>
          <p:nvPicPr>
            <p:cNvPr id="24578" name="docshape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7" y="986"/>
              <a:ext cx="2659" cy="2268"/>
            </a:xfrm>
            <a:prstGeom prst="rect">
              <a:avLst/>
            </a:prstGeom>
            <a:noFill/>
          </p:spPr>
        </p:pic>
        <p:sp>
          <p:nvSpPr>
            <p:cNvPr id="24579" name="docshape3"/>
            <p:cNvSpPr>
              <a:spLocks noChangeArrowheads="1"/>
            </p:cNvSpPr>
            <p:nvPr/>
          </p:nvSpPr>
          <p:spPr bwMode="auto">
            <a:xfrm>
              <a:off x="1662" y="971"/>
              <a:ext cx="2689" cy="229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580" name="docshapegroup4"/>
          <p:cNvGrpSpPr>
            <a:grpSpLocks/>
          </p:cNvGrpSpPr>
          <p:nvPr/>
        </p:nvGrpSpPr>
        <p:grpSpPr bwMode="auto">
          <a:xfrm>
            <a:off x="7308304" y="2564904"/>
            <a:ext cx="1233487" cy="1716087"/>
            <a:chOff x="9618" y="401"/>
            <a:chExt cx="1943" cy="2702"/>
          </a:xfrm>
        </p:grpSpPr>
        <p:pic>
          <p:nvPicPr>
            <p:cNvPr id="24581" name="docshape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48" y="431"/>
              <a:ext cx="1883" cy="2642"/>
            </a:xfrm>
            <a:prstGeom prst="rect">
              <a:avLst/>
            </a:prstGeom>
            <a:noFill/>
          </p:spPr>
        </p:pic>
        <p:sp>
          <p:nvSpPr>
            <p:cNvPr id="24582" name="docshape6"/>
            <p:cNvSpPr>
              <a:spLocks noChangeArrowheads="1"/>
            </p:cNvSpPr>
            <p:nvPr/>
          </p:nvSpPr>
          <p:spPr bwMode="auto">
            <a:xfrm>
              <a:off x="9633" y="416"/>
              <a:ext cx="1913" cy="2672"/>
            </a:xfrm>
            <a:prstGeom prst="rect">
              <a:avLst/>
            </a:prstGeom>
            <a:noFill/>
            <a:ln w="19050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-2691680"/>
            <a:ext cx="8676456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Длительное время для мытья люди употребляли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древесную золу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чистящее средство, которое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состояло из частей  хвойных деревьев, воды и эфирного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масла.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Однажды люди заметили, что если смешать золу и жир - то смывать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грязь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тела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станет легче, так и появилось первое мыло.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Оно, конечно, не пахло так ароматно как современное мыло, да и цвет у него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был серым, но люди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всѐ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равно были рады такому помощнику. История мыловарения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насчитывает около 6    (шести)  тысяч лет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584" name="docshapegroup7"/>
          <p:cNvGrpSpPr>
            <a:grpSpLocks/>
          </p:cNvGrpSpPr>
          <p:nvPr/>
        </p:nvGrpSpPr>
        <p:grpSpPr bwMode="auto">
          <a:xfrm>
            <a:off x="4644008" y="4869160"/>
            <a:ext cx="1914525" cy="1423988"/>
            <a:chOff x="1722" y="14"/>
            <a:chExt cx="3016" cy="2243"/>
          </a:xfrm>
        </p:grpSpPr>
        <p:pic>
          <p:nvPicPr>
            <p:cNvPr id="24585" name="docshape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" y="43"/>
              <a:ext cx="2956" cy="2183"/>
            </a:xfrm>
            <a:prstGeom prst="rect">
              <a:avLst/>
            </a:prstGeom>
            <a:noFill/>
          </p:spPr>
        </p:pic>
        <p:sp>
          <p:nvSpPr>
            <p:cNvPr id="24586" name="docshape9"/>
            <p:cNvSpPr>
              <a:spLocks noChangeArrowheads="1"/>
            </p:cNvSpPr>
            <p:nvPr/>
          </p:nvSpPr>
          <p:spPr bwMode="auto">
            <a:xfrm>
              <a:off x="1737" y="28"/>
              <a:ext cx="2986" cy="2213"/>
            </a:xfrm>
            <a:prstGeom prst="rect">
              <a:avLst/>
            </a:prstGeom>
            <a:noFill/>
            <a:ln w="19050">
              <a:solidFill>
                <a:srgbClr val="00AF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-480262"/>
            <a:ext cx="87484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Родина мыла – Древний Рим. В 1424 году в этой стране выпустили первый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кусок твердого мыла.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Именно оттуда мыло распространилось по всему миру.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России впервые стали варить мыло при царе Петре I.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Целые деревни занимались «поташным делом», так раньше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называлось мыловарение. Мыло в то время, изготавливалось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сала, жира и растительного масла.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Мыло на Руси долго было предметом роскоши и очень дорогим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средством соблюдения чистоты. Даже самые знатные и богатые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люди не могли себе позволить стирать им белье. Для этого использовали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разную глину и растения. Крестьяне стирали и мылись щелоком - смесью из древесной золы, залитой кипятком и распаренной в печи, для умывания применяли полусырую картошку и небольшие шарики из золы папоротника. 	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В России самая известная своим мылом фабрика находилась в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городе Шуя. Даже на гербе этого города изображен брусок мыла.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Очень известным было мыло фабрики Лодыгина, оно считалось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одним из самых лучших в мире.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Его готовили на коровьем,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миндальном масле белое и цветное, с духами и без. Предлагалось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также мыло дегтярное - "от хворостей" (от болезней).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3" name="docshapegroup10"/>
          <p:cNvGrpSpPr>
            <a:grpSpLocks/>
          </p:cNvGrpSpPr>
          <p:nvPr/>
        </p:nvGrpSpPr>
        <p:grpSpPr bwMode="auto">
          <a:xfrm>
            <a:off x="6804248" y="764704"/>
            <a:ext cx="1470025" cy="1881188"/>
            <a:chOff x="9154" y="429"/>
            <a:chExt cx="2317" cy="2962"/>
          </a:xfrm>
        </p:grpSpPr>
        <p:pic>
          <p:nvPicPr>
            <p:cNvPr id="23554" name="docshape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84" y="459"/>
              <a:ext cx="2257" cy="2902"/>
            </a:xfrm>
            <a:prstGeom prst="rect">
              <a:avLst/>
            </a:prstGeom>
            <a:noFill/>
          </p:spPr>
        </p:pic>
        <p:sp>
          <p:nvSpPr>
            <p:cNvPr id="23555" name="docshape12"/>
            <p:cNvSpPr>
              <a:spLocks noChangeArrowheads="1"/>
            </p:cNvSpPr>
            <p:nvPr/>
          </p:nvSpPr>
          <p:spPr bwMode="auto">
            <a:xfrm>
              <a:off x="9169" y="444"/>
              <a:ext cx="2287" cy="2932"/>
            </a:xfrm>
            <a:prstGeom prst="rect">
              <a:avLst/>
            </a:prstGeom>
            <a:noFill/>
            <a:ln w="19050">
              <a:solidFill>
                <a:srgbClr val="92D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docshapegroup13"/>
          <p:cNvGrpSpPr>
            <a:grpSpLocks/>
          </p:cNvGrpSpPr>
          <p:nvPr/>
        </p:nvGrpSpPr>
        <p:grpSpPr bwMode="auto">
          <a:xfrm>
            <a:off x="683568" y="3861048"/>
            <a:ext cx="2160240" cy="1656184"/>
            <a:chOff x="1737" y="2958"/>
            <a:chExt cx="3297" cy="2329"/>
          </a:xfrm>
        </p:grpSpPr>
        <p:pic>
          <p:nvPicPr>
            <p:cNvPr id="11" name="docshape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7" y="2988"/>
              <a:ext cx="3237" cy="2269"/>
            </a:xfrm>
            <a:prstGeom prst="rect">
              <a:avLst/>
            </a:prstGeom>
            <a:noFill/>
          </p:spPr>
        </p:pic>
        <p:sp>
          <p:nvSpPr>
            <p:cNvPr id="12" name="docshape15"/>
            <p:cNvSpPr>
              <a:spLocks noChangeArrowheads="1"/>
            </p:cNvSpPr>
            <p:nvPr/>
          </p:nvSpPr>
          <p:spPr bwMode="auto">
            <a:xfrm>
              <a:off x="1752" y="2973"/>
              <a:ext cx="3267" cy="2299"/>
            </a:xfrm>
            <a:prstGeom prst="rect">
              <a:avLst/>
            </a:prstGeom>
            <a:noFill/>
            <a:ln w="19050">
              <a:solidFill>
                <a:srgbClr val="00AF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23528" y="1554304"/>
            <a:ext cx="8640960" cy="37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Сейчас мыло используется в каждом доме - это важное средство личной гигиены. Каждое утро мы умываемся, моем руки по нескольку раз в день. Мыло помогает нам в борьбе с микробами и бактериями.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у всех оно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своѐ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любимое!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Оно может иметь самую различную окраску, форму,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размер и аромат.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Может не только очищать кожу, но также  насыщать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ее витаминами, увлажнять, и  конечно приносить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эстетическое удовольствие при  использовании.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Собрав информацию о мыле, мы узнали, что современное мыло состоит из жиров, щелочи, растительных масел, красителей, и активных добавок. Так же мы узнали, что оно бывает детским, банным, туалетным, хозяйственным, медицинским и другим.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 внешнему виду твердым и жидким.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2529" name="docshapegroup16"/>
          <p:cNvGrpSpPr>
            <a:grpSpLocks/>
          </p:cNvGrpSpPr>
          <p:nvPr/>
        </p:nvGrpSpPr>
        <p:grpSpPr bwMode="auto">
          <a:xfrm>
            <a:off x="5364088" y="2204864"/>
            <a:ext cx="2520280" cy="1839590"/>
            <a:chOff x="7848" y="826"/>
            <a:chExt cx="3473" cy="2329"/>
          </a:xfrm>
        </p:grpSpPr>
        <p:pic>
          <p:nvPicPr>
            <p:cNvPr id="22530" name="docshape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78" y="855"/>
              <a:ext cx="3413" cy="2269"/>
            </a:xfrm>
            <a:prstGeom prst="rect">
              <a:avLst/>
            </a:prstGeom>
            <a:noFill/>
          </p:spPr>
        </p:pic>
        <p:sp>
          <p:nvSpPr>
            <p:cNvPr id="22531" name="docshape18"/>
            <p:cNvSpPr>
              <a:spLocks noChangeArrowheads="1"/>
            </p:cNvSpPr>
            <p:nvPr/>
          </p:nvSpPr>
          <p:spPr bwMode="auto">
            <a:xfrm>
              <a:off x="7863" y="840"/>
              <a:ext cx="3443" cy="2299"/>
            </a:xfrm>
            <a:prstGeom prst="rect">
              <a:avLst/>
            </a:prstGeom>
            <a:noFill/>
            <a:ln w="19050">
              <a:solidFill>
                <a:srgbClr val="6F2F9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623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550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Жидкое мыло.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гигиеничное, так как не соприкасается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 грязными поверхностями.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Самое главное –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нѐм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повышенное содержание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калия,  поэтому для кожи оно, более щадящее, при этом отлично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пенится и очищает кожу.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нѐм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намного больше  полезных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добавок: витаминов, кислот, душистых масел, лекарственных трав.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Поэтому оно более остальных подходит  для умывания лица.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3200" b="1" i="1" dirty="0" smtClean="0"/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Детское мыло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самое безопасное в нем практически не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присутствует ни каких добавок и красителей. Химические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вещества в данном мыле заменяются выжимками из самых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разных трав.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Детское мыло никому и никогда не навредит, оно идеально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подходит для очищения кожи.</a:t>
            </a:r>
          </a:p>
          <a:p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Мыло-скраб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мыло отличается от других тем, что оно отлично очищает кожу от старых частичек кожи.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скраб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это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дроблѐные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косточки малины, овса, абрикоса и так далее. Использовать данное мыло стоит не чаще одного раза в неделю, и то, если на теле отсутствуют ранки. А грозит это тем, что можно разнести инфекцию по всему телу.</a:t>
            </a:r>
          </a:p>
          <a:p>
            <a:endParaRPr lang="ru-RU" sz="3200" dirty="0" smtClean="0"/>
          </a:p>
          <a:p>
            <a:endParaRPr lang="ru-RU" sz="2400" dirty="0"/>
          </a:p>
        </p:txBody>
      </p:sp>
      <p:grpSp>
        <p:nvGrpSpPr>
          <p:cNvPr id="21505" name="docshapegroup19"/>
          <p:cNvGrpSpPr>
            <a:grpSpLocks/>
          </p:cNvGrpSpPr>
          <p:nvPr/>
        </p:nvGrpSpPr>
        <p:grpSpPr bwMode="auto">
          <a:xfrm>
            <a:off x="6372200" y="404664"/>
            <a:ext cx="2165350" cy="1477962"/>
            <a:chOff x="7910" y="868"/>
            <a:chExt cx="3411" cy="2327"/>
          </a:xfrm>
        </p:grpSpPr>
        <p:pic>
          <p:nvPicPr>
            <p:cNvPr id="21506" name="docshape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0" y="897"/>
              <a:ext cx="3351" cy="2267"/>
            </a:xfrm>
            <a:prstGeom prst="rect">
              <a:avLst/>
            </a:prstGeom>
            <a:noFill/>
          </p:spPr>
        </p:pic>
        <p:sp>
          <p:nvSpPr>
            <p:cNvPr id="21507" name="docshape21"/>
            <p:cNvSpPr>
              <a:spLocks noChangeArrowheads="1"/>
            </p:cNvSpPr>
            <p:nvPr/>
          </p:nvSpPr>
          <p:spPr bwMode="auto">
            <a:xfrm>
              <a:off x="7925" y="882"/>
              <a:ext cx="3381" cy="2297"/>
            </a:xfrm>
            <a:prstGeom prst="rect">
              <a:avLst/>
            </a:prstGeom>
            <a:noFill/>
            <a:ln w="19050">
              <a:solidFill>
                <a:srgbClr val="00AFE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1509" name="Picture 5" descr="https://main-cdn.sbermegamarket.ru/hlr-system/1717510/100002570480b0.jpg"/>
          <p:cNvPicPr>
            <a:picLocks noChangeAspect="1" noChangeArrowheads="1"/>
          </p:cNvPicPr>
          <p:nvPr/>
        </p:nvPicPr>
        <p:blipFill>
          <a:blip r:embed="rId4" cstate="print"/>
          <a:srcRect r="6667" b="4206"/>
          <a:stretch>
            <a:fillRect/>
          </a:stretch>
        </p:blipFill>
        <p:spPr bwMode="auto">
          <a:xfrm>
            <a:off x="467544" y="2348880"/>
            <a:ext cx="2016224" cy="1584176"/>
          </a:xfrm>
          <a:prstGeom prst="rect">
            <a:avLst/>
          </a:prstGeom>
          <a:noFill/>
        </p:spPr>
      </p:pic>
      <p:pic>
        <p:nvPicPr>
          <p:cNvPr id="1026" name="Picture 2" descr="C:\Users\notebook1\Downloads\ттт.jpg"/>
          <p:cNvPicPr>
            <a:picLocks noChangeAspect="1" noChangeArrowheads="1"/>
          </p:cNvPicPr>
          <p:nvPr/>
        </p:nvPicPr>
        <p:blipFill>
          <a:blip r:embed="rId5" cstate="print"/>
          <a:srcRect l="6561" t="30464" r="23457" b="7330"/>
          <a:stretch>
            <a:fillRect/>
          </a:stretch>
        </p:blipFill>
        <p:spPr bwMode="auto">
          <a:xfrm>
            <a:off x="5868144" y="5301208"/>
            <a:ext cx="2304256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Администратор\Рабочий стол\фоны для презентаций\с книгами\7-2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238" y="0"/>
            <a:ext cx="9206238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51520" y="-1970144"/>
            <a:ext cx="8712968" cy="874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Банное мыло.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банном мыле присутствуют различные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лечебные  добавки, которые очень хорошо влияют на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кожу, так как при  распаривании поры кожи открываются,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позволяя данному мылу лучше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очистить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кожу от жиров 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шлаков.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Только стоит помнить, что при выборе банного мыла нужно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внимательно смотреть на его состав, так как в нем могут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оказаться вещества,   на которые возможно у человека имеется аллергия.</a:t>
            </a:r>
            <a:endParaRPr lang="ru-RU" sz="1600" b="1" i="1" dirty="0" smtClean="0"/>
          </a:p>
          <a:p>
            <a:endParaRPr lang="ru-RU" sz="1600" b="1" i="1" dirty="0" smtClean="0"/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Туалетное мыло с кремом.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состав данного мыла добавляют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крем или молочко, которое питает и   увлажняет кожу.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Глицериновое мыло.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его названия можно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понять, что в мыле  присутствует Глицерин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( порядка 8-16%)   который смягчает и увлажняет кожу.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Хозяйственное мыло.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Название говорит само за себя – оно предназначено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использования	 в хозяйстве – стирки вещей, удалении с одежды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различных пятен, отмывании разнообразных поверхностей (когда нет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специальных средств) и много другого.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image1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476672"/>
            <a:ext cx="2016224" cy="1584176"/>
          </a:xfrm>
          <a:prstGeom prst="rect">
            <a:avLst/>
          </a:prstGeom>
        </p:spPr>
      </p:pic>
      <p:pic>
        <p:nvPicPr>
          <p:cNvPr id="9" name="image15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16216" y="2924944"/>
            <a:ext cx="1800225" cy="1238250"/>
          </a:xfrm>
          <a:prstGeom prst="rect">
            <a:avLst/>
          </a:prstGeom>
        </p:spPr>
      </p:pic>
      <p:pic>
        <p:nvPicPr>
          <p:cNvPr id="10" name="image16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7544" y="3501008"/>
            <a:ext cx="1524000" cy="942975"/>
          </a:xfrm>
          <a:prstGeom prst="rect">
            <a:avLst/>
          </a:prstGeom>
        </p:spPr>
      </p:pic>
      <p:pic>
        <p:nvPicPr>
          <p:cNvPr id="12" name="image17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4208" y="4725144"/>
            <a:ext cx="1885950" cy="1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1307</Words>
  <Application>Microsoft Office PowerPoint</Application>
  <PresentationFormat>Экран (4:3)</PresentationFormat>
  <Paragraphs>340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39</cp:revision>
  <dcterms:created xsi:type="dcterms:W3CDTF">2011-11-05T15:26:05Z</dcterms:created>
  <dcterms:modified xsi:type="dcterms:W3CDTF">2022-04-04T08:41:18Z</dcterms:modified>
</cp:coreProperties>
</file>