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6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396" y="1698171"/>
            <a:ext cx="10411096" cy="1985554"/>
          </a:xfrm>
        </p:spPr>
        <p:txBody>
          <a:bodyPr/>
          <a:lstStyle/>
          <a:p>
            <a:pPr algn="ctr"/>
            <a:r>
              <a:rPr lang="ru-RU" sz="6000" dirty="0" smtClean="0"/>
              <a:t>Психолого-педагогические характеристики детей с ОНР</a:t>
            </a:r>
            <a:endParaRPr lang="ru-RU" sz="6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96" y="3683725"/>
            <a:ext cx="3519896" cy="30305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292" y="4369933"/>
            <a:ext cx="6786154" cy="21545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0434" y="3644537"/>
            <a:ext cx="4232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Калиновская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Юлия </a:t>
            </a:r>
            <a:r>
              <a:rPr lang="ru-RU" smtClean="0">
                <a:solidFill>
                  <a:schemeClr val="accent2">
                    <a:lumMod val="50000"/>
                  </a:schemeClr>
                </a:solidFill>
              </a:rPr>
              <a:t>Александровна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29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8" y="0"/>
            <a:ext cx="9753600" cy="66620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820" y="3200400"/>
            <a:ext cx="2619375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30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34" y="0"/>
            <a:ext cx="9753600" cy="67143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753" y="3357154"/>
            <a:ext cx="2023247" cy="2076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329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640" y="444137"/>
            <a:ext cx="8608423" cy="55125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6594" y="169817"/>
            <a:ext cx="3140937" cy="33107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97" y="3947023"/>
            <a:ext cx="2351314" cy="25431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269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786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-223838"/>
            <a:ext cx="9753600" cy="73056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9967" y="4239849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855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760" y="194174"/>
            <a:ext cx="9753600" cy="60368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242" y="4138340"/>
            <a:ext cx="1866900" cy="24479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848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6" y="148343"/>
            <a:ext cx="10554787" cy="65006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8498" y="4182019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8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" y="91441"/>
            <a:ext cx="9753600" cy="66098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5611" y="4585610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405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38" y="209005"/>
            <a:ext cx="9753600" cy="6400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923" y="41862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267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02" y="115796"/>
            <a:ext cx="9753600" cy="6585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002" y="1705655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259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62" y="104503"/>
            <a:ext cx="9753600" cy="63224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201" y="4089627"/>
            <a:ext cx="1847850" cy="2466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518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</TotalTime>
  <Words>8</Words>
  <Application>Microsoft Office PowerPoint</Application>
  <PresentationFormat>Произвольный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Психолого-педагогические характеристики детей с ОНР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User</cp:lastModifiedBy>
  <cp:revision>5</cp:revision>
  <dcterms:created xsi:type="dcterms:W3CDTF">2022-10-31T15:41:07Z</dcterms:created>
  <dcterms:modified xsi:type="dcterms:W3CDTF">2024-01-16T04:45:58Z</dcterms:modified>
</cp:coreProperties>
</file>