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3" r:id="rId2"/>
    <p:sldId id="256" r:id="rId3"/>
    <p:sldId id="258" r:id="rId4"/>
    <p:sldId id="264" r:id="rId5"/>
    <p:sldId id="265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413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2;p1" descr="Image">
            <a:extLst>
              <a:ext uri="{FF2B5EF4-FFF2-40B4-BE49-F238E27FC236}">
                <a16:creationId xmlns:a16="http://schemas.microsoft.com/office/drawing/2014/main" id="{F6585737-BC59-4FCA-8137-F92A08ECB88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37851"/>
            <a:ext cx="4051825" cy="300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056C70-F35C-4C07-AD56-8B7461A9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112616"/>
            <a:ext cx="4041998" cy="32006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C26966-8A80-458E-8622-0F95B4DD9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48095" cy="222523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4615C3-29DC-46A3-8A48-30D03BB275CC}"/>
              </a:ext>
            </a:extLst>
          </p:cNvPr>
          <p:cNvSpPr/>
          <p:nvPr/>
        </p:nvSpPr>
        <p:spPr>
          <a:xfrm>
            <a:off x="4111896" y="1182809"/>
            <a:ext cx="4938662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ru-RU" sz="2400" b="1" dirty="0">
              <a:solidFill>
                <a:srgbClr val="6600CC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20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451" y="200025"/>
            <a:ext cx="5095905" cy="12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9451" y="1411585"/>
            <a:ext cx="4951107" cy="347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Здоровьесберегающие технологии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«Обучение в движении» с элементами методики В.Ф.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Базарного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Райзер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Любовь Викторовна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инструктор по физической культуре</a:t>
            </a:r>
            <a:endParaRPr lang="ru-RU" sz="1600" b="1" dirty="0">
              <a:solidFill>
                <a:srgbClr val="EEEEEE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dirty="0">
              <a:solidFill>
                <a:srgbClr val="EEEEEE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dirty="0">
              <a:solidFill>
                <a:srgbClr val="EEEEEE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dirty="0">
              <a:solidFill>
                <a:srgbClr val="EEEEEE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dirty="0">
              <a:solidFill>
                <a:srgbClr val="EEEEEE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>
                <a:solidFill>
                  <a:srgbClr val="EEEEEE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Рубцовск, 2023</a:t>
            </a:r>
          </a:p>
        </p:txBody>
      </p:sp>
    </p:spTree>
    <p:extLst>
      <p:ext uri="{BB962C8B-B14F-4D97-AF65-F5344CB8AC3E}">
        <p14:creationId xmlns:p14="http://schemas.microsoft.com/office/powerpoint/2010/main" val="40132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9"/>
          <a:stretch/>
        </p:blipFill>
        <p:spPr>
          <a:xfrm rot="-5400000">
            <a:off x="5605471" y="1604963"/>
            <a:ext cx="5143493" cy="193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550" y="281812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4267" y="613265"/>
            <a:ext cx="7566708" cy="3718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lnSpc>
                <a:spcPct val="115000"/>
              </a:lnSpc>
            </a:pP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 причин начать обучение в движении: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-68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Обучение в движении способствует более эффективному развитию ребёнка.</a:t>
            </a: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-68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Двигательная активность является той энергией, которая питает эмоциональное и интеллектуальное развитие.</a:t>
            </a: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-68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Двигательная функциональная система оказывает благотворное влияние на весь организм и особенно на деятельность мозга (М.М. Кольцова).</a:t>
            </a: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-68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 движении развивается мозг, межполушарное взаимодействие, образуются новые нейронные связи.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Мозг ребенка именно в мышечной деятельности находит источник питающий и развивающий его энергию (Е.А. Аркин).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272423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0" name="Picture 2" descr="C:\Users\User\Downloads\IMG_20221123_1444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18834"/>
            <a:ext cx="3040192" cy="40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230" y="218834"/>
            <a:ext cx="3505801" cy="405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414" y="293688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3" y="40216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677275" y="3457995"/>
            <a:ext cx="514491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272423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8315325" y="7937"/>
            <a:ext cx="828675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Рисунок 15" descr="C:\Users\User\Downloads\IMG_20221123_155847-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73" y="642168"/>
            <a:ext cx="4117378" cy="343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59" y="57457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ownloads\IMG_20221123_151553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376" y="642169"/>
            <a:ext cx="4075592" cy="343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7560" y="460559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79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272423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2306" y="1420918"/>
            <a:ext cx="4686444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5490" y="1403879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ownloads\IMG_20221123_152249_1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6" y="222725"/>
            <a:ext cx="4121006" cy="323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8;p5">
            <a:extLst>
              <a:ext uri="{FF2B5EF4-FFF2-40B4-BE49-F238E27FC236}">
                <a16:creationId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41" y="160338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55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5">
            <a:extLst>
              <a:ext uri="{FF2B5EF4-FFF2-40B4-BE49-F238E27FC236}">
                <a16:creationId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4" name="Google Shape;210;p5">
              <a:extLst>
                <a:ext uri="{FF2B5EF4-FFF2-40B4-BE49-F238E27FC236}">
                  <a16:creationId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" name="Google Shape;211;p5">
              <a:extLst>
                <a:ext uri="{FF2B5EF4-FFF2-40B4-BE49-F238E27FC236}">
                  <a16:creationId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" name="Google Shape;208;p5">
            <a:extLst>
              <a:ext uri="{FF2B5EF4-FFF2-40B4-BE49-F238E27FC236}">
                <a16:creationId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06;p5">
            <a:extLst>
              <a:ext uri="{FF2B5EF4-FFF2-40B4-BE49-F238E27FC236}">
                <a16:creationId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272423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822" y="2705099"/>
            <a:ext cx="3506789" cy="22990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468" y="2647950"/>
            <a:ext cx="68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91" y="685078"/>
            <a:ext cx="2462213" cy="3370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1637" y="84137"/>
            <a:ext cx="3576638" cy="256381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612" y="160337"/>
            <a:ext cx="68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5">
            <a:extLst>
              <a:ext uri="{FF2B5EF4-FFF2-40B4-BE49-F238E27FC236}">
                <a16:creationId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4" name="Google Shape;210;p5">
              <a:extLst>
                <a:ext uri="{FF2B5EF4-FFF2-40B4-BE49-F238E27FC236}">
                  <a16:creationId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" name="Google Shape;211;p5">
              <a:extLst>
                <a:ext uri="{FF2B5EF4-FFF2-40B4-BE49-F238E27FC236}">
                  <a16:creationId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" name="Google Shape;208;p5">
            <a:extLst>
              <a:ext uri="{FF2B5EF4-FFF2-40B4-BE49-F238E27FC236}">
                <a16:creationId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Google Shape;206;p5">
            <a:extLst>
              <a:ext uri="{FF2B5EF4-FFF2-40B4-BE49-F238E27FC236}">
                <a16:creationId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272423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4" y="152400"/>
            <a:ext cx="4400551" cy="350204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8415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420" y="1645298"/>
            <a:ext cx="4307580" cy="265544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552585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00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5">
            <a:extLst>
              <a:ext uri="{FF2B5EF4-FFF2-40B4-BE49-F238E27FC236}">
                <a16:creationId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4" name="Google Shape;210;p5">
              <a:extLst>
                <a:ext uri="{FF2B5EF4-FFF2-40B4-BE49-F238E27FC236}">
                  <a16:creationId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" name="Google Shape;211;p5">
              <a:extLst>
                <a:ext uri="{FF2B5EF4-FFF2-40B4-BE49-F238E27FC236}">
                  <a16:creationId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" name="Google Shape;208;p5">
            <a:extLst>
              <a:ext uri="{FF2B5EF4-FFF2-40B4-BE49-F238E27FC236}">
                <a16:creationId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Google Shape;206;p5">
            <a:extLst>
              <a:ext uri="{FF2B5EF4-FFF2-40B4-BE49-F238E27FC236}">
                <a16:creationId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272423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1" y="78935"/>
            <a:ext cx="4375298" cy="307384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395" y="1753173"/>
            <a:ext cx="3951984" cy="251925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022" y="162585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0022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108</Words>
  <Application>Microsoft Office PowerPoint</Application>
  <PresentationFormat>Экран (16:9)</PresentationFormat>
  <Paragraphs>17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60</cp:revision>
  <dcterms:modified xsi:type="dcterms:W3CDTF">2024-01-23T09:24:04Z</dcterms:modified>
</cp:coreProperties>
</file>