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582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РЕЧЬ НА КОНЧИКАХ ПАЛЬЦЕВ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4953000" cy="17526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Выдающийся русский просветитель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века Н.И.Новиков ещё в 1782 г. утверждал, что «натуральное побуждение к действию над вещами» у детей есть основное средство  не только для получения знаний об этих вещах, но и для всего их умственного развития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55976" y="4869160"/>
            <a:ext cx="4160912" cy="13205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Подготовил презентацию учитель-логопед:</a:t>
            </a:r>
          </a:p>
          <a:p>
            <a:pPr marL="64008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Потапенко</a:t>
            </a: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Юлия Дмитриевна</a:t>
            </a:r>
          </a:p>
          <a:p>
            <a:pPr marL="64008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МБДОУ «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№19 «Рябинка»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9458" name="Picture 2" descr="https://phonoteka.org/uploads/posts/2021-04/1619741132_28-phonoteka_org-p-fon-dlya-palchikovoi-gimnastiki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77072"/>
            <a:ext cx="3185180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sz="54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482" name="Picture 2" descr="https://cdn.freelance.ru/img/portfolio/pics/00/41/24/4269156.jpg?mt=cad3b4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5549748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Научно-историческая справка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Невропатолог и психиатр В.М. Бехтерев писал, что движения руки всегда были тесно связаны с речью и способствовали её развитию.</a:t>
            </a:r>
          </a:p>
          <a:p>
            <a:r>
              <a:rPr lang="ru-RU" sz="2000" dirty="0" smtClean="0"/>
              <a:t>Английский психолог </a:t>
            </a:r>
            <a:r>
              <a:rPr lang="ru-RU" sz="2000" dirty="0" err="1" smtClean="0"/>
              <a:t>Д.Селли</a:t>
            </a:r>
            <a:r>
              <a:rPr lang="ru-RU" sz="2000" dirty="0" smtClean="0"/>
              <a:t> также придавал большое значение «созидательной работе рук» для развития мышления и речи детей.</a:t>
            </a:r>
          </a:p>
          <a:p>
            <a:r>
              <a:rPr lang="ru-RU" sz="2000" dirty="0" smtClean="0"/>
              <a:t>В настоящее время учёными установлено, что уровень развития речи детей находится в прямой зависимости от степени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тонких движений пальцев рук (М.М. Кольцова) и совершенствование речи непосредственно зависит от степени тренировки рук.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Определение уровня развития тонкой моторики рук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Дети до 3-х лет:</a:t>
            </a:r>
          </a:p>
          <a:p>
            <a:pPr>
              <a:buNone/>
            </a:pPr>
            <a:r>
              <a:rPr lang="ru-RU" sz="2600" i="1" dirty="0" smtClean="0"/>
              <a:t>- </a:t>
            </a:r>
            <a:r>
              <a:rPr lang="ru-RU" sz="2600" b="1" i="1" dirty="0" smtClean="0"/>
              <a:t>«Сделай как я»</a:t>
            </a:r>
            <a:r>
              <a:rPr lang="ru-RU" sz="2600" i="1" dirty="0" smtClean="0"/>
              <a:t>-покажи один пальчик, потом два пальчика, три пальчика.</a:t>
            </a:r>
          </a:p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Дети старше трёх лет:</a:t>
            </a:r>
          </a:p>
          <a:p>
            <a:pPr>
              <a:buFontTx/>
              <a:buChar char="-"/>
            </a:pPr>
            <a:r>
              <a:rPr lang="ru-RU" b="1" i="1" dirty="0" smtClean="0"/>
              <a:t>«Колечко» </a:t>
            </a:r>
            <a:r>
              <a:rPr lang="ru-RU" dirty="0" smtClean="0"/>
              <a:t>–соединить указательный и большой пальцы на одной руке.</a:t>
            </a:r>
          </a:p>
          <a:p>
            <a:pPr>
              <a:buFontTx/>
              <a:buChar char="-"/>
            </a:pPr>
            <a:r>
              <a:rPr lang="ru-RU" b="1" i="1" dirty="0" smtClean="0"/>
              <a:t>«Гусь»</a:t>
            </a:r>
            <a:r>
              <a:rPr lang="ru-RU" i="1" dirty="0" smtClean="0"/>
              <a:t> </a:t>
            </a:r>
            <a:r>
              <a:rPr lang="ru-RU" dirty="0" smtClean="0"/>
              <a:t>– указательный, средний, безымянный пальцы и мизинец соединить с большим пальцем, изображая голову гуся.</a:t>
            </a:r>
          </a:p>
          <a:p>
            <a:pPr>
              <a:buFontTx/>
              <a:buChar char="-"/>
            </a:pPr>
            <a:r>
              <a:rPr lang="ru-RU" b="1" i="1" dirty="0" smtClean="0"/>
              <a:t>«Кошечка» </a:t>
            </a:r>
            <a:r>
              <a:rPr lang="ru-RU" dirty="0" smtClean="0"/>
              <a:t>– две ладони одновременно сжать в кулачки и поставить на стол, затем одновременно выпрямить пальцы и прижать ладони к столу.</a:t>
            </a:r>
          </a:p>
          <a:p>
            <a:pPr>
              <a:buFontTx/>
              <a:buChar char="-"/>
            </a:pPr>
            <a:r>
              <a:rPr lang="ru-RU" b="1" i="1" dirty="0" smtClean="0"/>
              <a:t>«Зайчик» </a:t>
            </a:r>
            <a:r>
              <a:rPr lang="ru-RU" dirty="0" smtClean="0"/>
              <a:t>– указательный и средний пальцы вытянуть вверх, мизинец и безымянный прижать к ладони большим пальцем.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Результаты теста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Говорящие дети:</a:t>
            </a:r>
          </a:p>
          <a:p>
            <a:pPr algn="just">
              <a:buNone/>
            </a:pPr>
            <a:r>
              <a:rPr lang="ru-RU" i="1" dirty="0" smtClean="0"/>
              <a:t>-  удаются все или почти все упражнения;</a:t>
            </a:r>
          </a:p>
          <a:p>
            <a:pPr algn="just">
              <a:buNone/>
            </a:pPr>
            <a:r>
              <a:rPr lang="ru-RU" i="1" dirty="0" smtClean="0"/>
              <a:t>- изолированные движения пальцев рук не вызывают затруднений.</a:t>
            </a:r>
          </a:p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Не говорящие или плохо говорящие дети:</a:t>
            </a:r>
          </a:p>
          <a:p>
            <a:pPr algn="just">
              <a:buNone/>
            </a:pPr>
            <a:r>
              <a:rPr lang="ru-RU" i="1" dirty="0" smtClean="0"/>
              <a:t>-пальцы напряжены, сгибаются и разгибаются только вместе или пальцы вялые.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Пальчиковая гимнастика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Массаж кистей рук и пальцев:</a:t>
            </a:r>
          </a:p>
          <a:p>
            <a:pPr algn="just">
              <a:buFontTx/>
              <a:buChar char="-"/>
            </a:pPr>
            <a:r>
              <a:rPr lang="ru-RU" i="1" dirty="0" smtClean="0"/>
              <a:t>поглаживать и растирать ладони вверх-вниз;</a:t>
            </a:r>
          </a:p>
          <a:p>
            <a:pPr algn="just">
              <a:buFontTx/>
              <a:buChar char="-"/>
            </a:pPr>
            <a:r>
              <a:rPr lang="ru-RU" i="1" dirty="0" smtClean="0"/>
              <a:t>разминать и растирать каждый палец вдоль, затем – поперек;</a:t>
            </a:r>
          </a:p>
          <a:p>
            <a:pPr algn="just">
              <a:buFontTx/>
              <a:buChar char="-"/>
            </a:pPr>
            <a:r>
              <a:rPr lang="ru-RU" i="1" dirty="0" smtClean="0"/>
              <a:t>растирать пальчики спиралевидными движениями.</a:t>
            </a:r>
            <a:endParaRPr lang="ru-RU" i="1" dirty="0"/>
          </a:p>
        </p:txBody>
      </p:sp>
      <p:pic>
        <p:nvPicPr>
          <p:cNvPr id="4" name="Рисунок 3" descr="массаж-руки-и-пальцы-р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485117"/>
            <a:ext cx="3275856" cy="21839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Пассивное выполнение упражнений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(взрослый сгибает и разгибает пальцы ребёнка, совершает ими энергичные движения)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363272" cy="4153648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Сжимать пальцы в кулачок и разгибать;</a:t>
            </a:r>
          </a:p>
          <a:p>
            <a:r>
              <a:rPr lang="ru-RU" sz="2400" i="1" dirty="0" smtClean="0"/>
              <a:t>Сгибать и разгибать каждый пальчик по отдельности.</a:t>
            </a:r>
            <a:endParaRPr lang="ru-RU" sz="2400" i="1" dirty="0"/>
          </a:p>
        </p:txBody>
      </p:sp>
      <p:pic>
        <p:nvPicPr>
          <p:cNvPr id="17410" name="Picture 2" descr="https://noviydoctor.com/wp-content/uploads/2020/05/normalizuem-davlenie-i-ukreplyaem-sosudy-s-pomoshhyu-prostogo-uprazhneniy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79912" y="3573016"/>
            <a:ext cx="425962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Упражнения с использованием различных предметов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</a:rPr>
              <a:t>(начиная с 10 месяцев и старше)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51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i="1" dirty="0" smtClean="0"/>
              <a:t>Катать между ладошками и пальцами шарики разного размера, палочки, специальные массажные мячики, карандаши с гранями, круглую расчёску для волос и т.д.);</a:t>
            </a:r>
          </a:p>
          <a:p>
            <a:pPr algn="just">
              <a:lnSpc>
                <a:spcPct val="150000"/>
              </a:lnSpc>
            </a:pPr>
            <a:r>
              <a:rPr lang="ru-RU" sz="1800" i="1" dirty="0" smtClean="0"/>
              <a:t>Сделайте «Сухой бассейн», насыпьте в глубокую миску горох, спрячьте в нём мелкие игрушки и предложите ребёнку их найти;</a:t>
            </a:r>
          </a:p>
          <a:p>
            <a:pPr algn="just">
              <a:lnSpc>
                <a:spcPct val="150000"/>
              </a:lnSpc>
            </a:pPr>
            <a:r>
              <a:rPr lang="ru-RU" sz="1800" i="1" dirty="0" smtClean="0"/>
              <a:t>Перекладывайте из одной коробочки в другую разные мелкие предметы, удерживая их двумя пальцами: большим и указательным, большим и средним, большим и безымянным и т.д. (бусины, пуговицы, перебирать разноцветную фасоль, горох и т.д.);</a:t>
            </a:r>
            <a:endParaRPr lang="ru-RU" sz="1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ru-RU" i="1" dirty="0" smtClean="0"/>
              <a:t>Открывать и закрывать разные коробочки, спичечные коробки, откручивать и закручивать крышки на флаконах, на баночках из-под крема;</a:t>
            </a:r>
          </a:p>
          <a:p>
            <a:pPr algn="just">
              <a:lnSpc>
                <a:spcPct val="160000"/>
              </a:lnSpc>
            </a:pPr>
            <a:r>
              <a:rPr lang="ru-RU" i="1" dirty="0" smtClean="0"/>
              <a:t>Застёгивать и расстёгивать пуговицы, кнопки, молнии на одежде;</a:t>
            </a:r>
          </a:p>
          <a:p>
            <a:pPr algn="just">
              <a:lnSpc>
                <a:spcPct val="160000"/>
              </a:lnSpc>
            </a:pPr>
            <a:r>
              <a:rPr lang="ru-RU" i="1" dirty="0" smtClean="0"/>
              <a:t>Завязывать и развязывать шнурки;</a:t>
            </a:r>
          </a:p>
          <a:p>
            <a:pPr algn="just">
              <a:lnSpc>
                <a:spcPct val="160000"/>
              </a:lnSpc>
            </a:pPr>
            <a:r>
              <a:rPr lang="ru-RU" i="1" dirty="0" smtClean="0"/>
              <a:t>Раскладывать счётные палочки, строить домики из них.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Выполнение фигурок из пальцев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6555308" cy="491648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507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РЕЧЬ НА КОНЧИКАХ ПАЛЬЦЕВ</vt:lpstr>
      <vt:lpstr>Научно-историческая справка</vt:lpstr>
      <vt:lpstr>Определение уровня развития тонкой моторики рук</vt:lpstr>
      <vt:lpstr>Результаты теста</vt:lpstr>
      <vt:lpstr>Пальчиковая гимнастика</vt:lpstr>
      <vt:lpstr>Пассивное выполнение упражнений (взрослый сгибает и разгибает пальцы ребёнка, совершает ими энергичные движения)</vt:lpstr>
      <vt:lpstr>Упражнения с использованием различных предметов  (начиная с 10 месяцев и старше)</vt:lpstr>
      <vt:lpstr>Слайд 8</vt:lpstr>
      <vt:lpstr>Выполнение фигурок из пальцев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НА КОНЧИКАХ ПАЛЬЦЕВ</dc:title>
  <dc:creator>Asus</dc:creator>
  <cp:lastModifiedBy>Asus</cp:lastModifiedBy>
  <cp:revision>7</cp:revision>
  <dcterms:created xsi:type="dcterms:W3CDTF">2022-10-09T15:53:33Z</dcterms:created>
  <dcterms:modified xsi:type="dcterms:W3CDTF">2022-10-18T17:41:29Z</dcterms:modified>
</cp:coreProperties>
</file>