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93" r:id="rId3"/>
    <p:sldId id="272" r:id="rId4"/>
    <p:sldId id="256" r:id="rId5"/>
    <p:sldId id="271" r:id="rId6"/>
    <p:sldId id="292" r:id="rId7"/>
    <p:sldId id="266" r:id="rId8"/>
    <p:sldId id="281" r:id="rId9"/>
    <p:sldId id="273" r:id="rId10"/>
    <p:sldId id="265" r:id="rId11"/>
    <p:sldId id="268" r:id="rId12"/>
    <p:sldId id="274" r:id="rId13"/>
    <p:sldId id="280" r:id="rId14"/>
    <p:sldId id="285" r:id="rId15"/>
    <p:sldId id="279" r:id="rId16"/>
    <p:sldId id="278" r:id="rId17"/>
    <p:sldId id="275" r:id="rId18"/>
    <p:sldId id="282" r:id="rId19"/>
    <p:sldId id="284" r:id="rId20"/>
    <p:sldId id="287" r:id="rId21"/>
    <p:sldId id="289" r:id="rId22"/>
    <p:sldId id="283" r:id="rId23"/>
    <p:sldId id="286" r:id="rId24"/>
    <p:sldId id="29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A4F1D-303F-4382-91DF-93D6AD9FFFF6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63F55-C4D0-43EB-9BA8-9F3FB980D8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48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63F55-C4D0-43EB-9BA8-9F3FB980D89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692696"/>
            <a:ext cx="6624736" cy="50405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Русские народные</a:t>
            </a:r>
            <a:b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подвижные </a:t>
            </a:r>
            <a:r>
              <a:rPr lang="ru-RU" sz="53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игры-средство</a:t>
            </a: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всестороннего развития  детей</a:t>
            </a:r>
            <a:b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дошкольного возраста</a:t>
            </a:r>
            <a:b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Подготовила: инструктор физкультуры Пахомова Яна Сергеевна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г.Рубцовск, 2019 г.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3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29400"/>
            <a:ext cx="6008712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</a:t>
            </a: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79712" y="1196752"/>
            <a:ext cx="3456384" cy="26642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возрасту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(для детей младшего, среднего, и старшего возраста)</a:t>
            </a:r>
          </a:p>
          <a:p>
            <a:pPr algn="ctr"/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1196752"/>
            <a:ext cx="3528392" cy="26642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содержанию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 самых простых до сложных с правилами и полуспортивных игр)</a:t>
            </a:r>
          </a:p>
          <a:p>
            <a:pPr algn="ctr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3861048"/>
            <a:ext cx="3456384" cy="2782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преобладающему виду движений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(игры с бегом, прыжками, лазаньем и ползаньем, катанием, бросанием и ловлей, метанием).</a:t>
            </a:r>
          </a:p>
          <a:p>
            <a:pPr algn="ctr"/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3861048"/>
            <a:ext cx="3528392" cy="27826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физическим качествам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(игры для развития ловкости, быстроты, силы, выносливости, гибкости).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332656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Классификация подвижных игр</a:t>
            </a:r>
            <a:endParaRPr lang="ru-RU" sz="3600" b="1" i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23728" y="1196752"/>
            <a:ext cx="3384376" cy="2714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сюжету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(сюжетные и бессюжетные)</a:t>
            </a:r>
          </a:p>
          <a:p>
            <a:pPr algn="ctr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929066"/>
            <a:ext cx="3384376" cy="27402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подвижности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(малой, средней и большой подвижности)</a:t>
            </a:r>
          </a:p>
          <a:p>
            <a:pPr algn="ctr"/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929066"/>
            <a:ext cx="3421582" cy="2714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сезону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(летние и зимние)</a:t>
            </a:r>
          </a:p>
          <a:p>
            <a:pPr algn="ctr"/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26064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Классификация подвижных игр</a:t>
            </a:r>
            <a:endParaRPr lang="ru-RU" sz="3600" b="1" i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1196752"/>
            <a:ext cx="3422152" cy="27146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способу организации играющих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командные и некомандные)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532440" cy="5378152"/>
          </a:xfrm>
        </p:spPr>
        <p:txBody>
          <a:bodyPr>
            <a:noAutofit/>
          </a:bodyPr>
          <a:lstStyle/>
          <a:p>
            <a:pPr marL="914400" lvl="1" indent="-457200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«Много троих, хватит двоих»</a:t>
            </a:r>
          </a:p>
          <a:p>
            <a:pPr marL="914400" lvl="1" indent="-457200"/>
            <a:endParaRPr lang="ru-RU" kern="10" dirty="0" smtClean="0">
              <a:ln w="18000">
                <a:solidFill>
                  <a:schemeClr val="tx1"/>
                </a:solidFill>
                <a:miter lim="800000"/>
                <a:headEnd/>
                <a:tailEnd/>
              </a:ln>
              <a:solidFill>
                <a:srgbClr val="0080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kern="10" dirty="0" smtClean="0">
              <a:ln w="18000">
                <a:solidFill>
                  <a:schemeClr val="tx1"/>
                </a:solidFill>
                <a:miter lim="800000"/>
                <a:headEnd/>
                <a:tailEnd/>
              </a:ln>
              <a:solidFill>
                <a:srgbClr val="0080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</a:endParaRPr>
          </a:p>
          <a:p>
            <a:endParaRPr lang="ru-RU" kern="10" dirty="0" smtClean="0">
              <a:ln w="18000">
                <a:solidFill>
                  <a:schemeClr val="tx1"/>
                </a:solidFill>
                <a:miter lim="800000"/>
                <a:headEnd/>
                <a:tailEnd/>
              </a:ln>
              <a:solidFill>
                <a:srgbClr val="0080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</a:endParaRPr>
          </a:p>
          <a:p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691680" y="980728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встают парами лицом в центр круга.  Игру начинают двое, один из них — водящий, он стоит на 3—4 шага  сзади того, кто убегает от него.  Убегающий хлопает три раза в ладоши, после третьего хлопка бежит от водящего. Чтобы не быть осаленным, он встаёт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впереди какой-нибудь пары. Прежде чем  встать, на бегу кричит: «Много троих, хватит двоих». Тот, кто в этой паре оказывается за ним, убегает от водящего. Если водящему удалось осалить убегающего, то они меняются ролями.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Правила: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 Во время игры нельзя пробегать через круг.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 Убегающему нельзя пробегать более двух кругов.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 Как только он вбегает в круг, он должен сразу встать впереди какой-нибудь пары. Нарушивший это правило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становится водящим.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0"/>
            <a:ext cx="7308304" cy="5638800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         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«Горелки»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79712" y="260648"/>
            <a:ext cx="67687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Водящего  выбирают до начала игры. Все остальные образуют пары, преимущественно мальчик – девочка. Пары встают друг за другом, а водящий спиной к первой паре на определенном расстоянии. ему строго воспрещается оглядываться назад. После кто-то один или все вместе начинают приговаривать: "Гори, гори ясно! Чтобы не погасло. Глядь на небо, там птички летят , колокольчики звенят!"  Водящий смотрит в небо, а последняя пара бежит через стороны вперед, один человек через правую сторону, другой через левую сторону. Задача этой пары постараться встать впереди,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взявшись за руки. Водящий старается поймать или хотя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бы осалить одного из передвигающейся пары.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это происходит, тот, кого осалили, становится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водящим, а "старый" водящий занимает его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место в паре.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1052736"/>
            <a:ext cx="6408712" cy="4586064"/>
          </a:xfrm>
        </p:spPr>
        <p:txBody>
          <a:bodyPr>
            <a:noAutofit/>
          </a:bodyPr>
          <a:lstStyle/>
          <a:p>
            <a:pPr algn="l"/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Игроки стоят парами друг за другом. Впереди водящий, он</a:t>
            </a:r>
          </a:p>
          <a:p>
            <a:pPr algn="l"/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держит в руке над головой платочек.</a:t>
            </a:r>
          </a:p>
          <a:p>
            <a:endParaRPr lang="ru-RU" alt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хором:</a:t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Гори, гори ясно,</a:t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не погасло.</a:t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Глядь на небо,</a:t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Птички летят,</a:t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Колокольчики звенят!</a:t>
            </a:r>
          </a:p>
          <a:p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Раз, два, три!</a:t>
            </a:r>
            <a:b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Последняя пара беги!</a:t>
            </a:r>
          </a:p>
          <a:p>
            <a:endParaRPr lang="ru-RU" alt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последней пары бегут вдоль колонны (один справа, другой слева). Тот, кто добежит до водящего первым, берет у него платочек и встает с ним впереди колонны, а опоздавший “горит”, т. е. водит.</a:t>
            </a: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07904" y="548680"/>
            <a:ext cx="300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60648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i="1" dirty="0" smtClean="0"/>
              <a:t>             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«Горелки с платочком»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0"/>
            <a:ext cx="7308304" cy="5638800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dirty="0" smtClean="0">
                <a:solidFill>
                  <a:schemeClr val="tx1"/>
                </a:solidFill>
              </a:rPr>
              <a:t>                 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«Почта»</a:t>
            </a: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95736" y="476672"/>
            <a:ext cx="63904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начинается с переклички водящего с игроками: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Динь, динь, динь!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Кто там?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Почта!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Откуда?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Из города …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А что в городе делают?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Водящий может сказать, что в городе танцуют, поют, прыгают. Все играющие должны делать то, что сказал водящий. А тот, кто плохо выполняет задание, отдает фант. Игра заканчивается, как только водящий наберет 5 фантов. Играющие, чьи фанты у водящего, должны их выкупить. Водящий придумывает для них интересные задания. Дети читают стихи, вспоминают загадки, имитируют движения животных. Затем выбирают нового водящего и игра повторяется.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-171400"/>
            <a:ext cx="7308304" cy="5810200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«Веревочка»</a:t>
            </a: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67744" y="1196752"/>
            <a:ext cx="66784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Берут длинную веревку, концы ее связывают. Участники игры встают в круг и берут веревку в руки. В середине стоит водящий. Он ходит по кругу и старается коснуться рук одного из играющих.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дети внимательны, они опускают веревку и быстро прячут руки. Как только водящий отходит, они сразу же берут веревку. Кого водящий ударит по руке, тот идет водить.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Правила: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Играющие должны веревку держать двумя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руками.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По ходу игры веревка не должна падать на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землю.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1166843"/>
            <a:ext cx="64624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Две шеренги  детей, взявшись за руки, становятся друг против друга на расстоянии 15 – 20 м. Одна шеренга детей кричит:</a:t>
            </a:r>
          </a:p>
          <a:p>
            <a:pPr algn="jus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- Цепи, цепи, разбейте нас!</a:t>
            </a:r>
          </a:p>
          <a:p>
            <a:pPr algn="just">
              <a:buFontTx/>
              <a:buChar char="-"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Кем из нас? – отвечает другая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- Стёпой!  -  отвечает первая</a:t>
            </a:r>
          </a:p>
          <a:p>
            <a:pPr algn="just">
              <a:buFontTx/>
              <a:buChar char="-"/>
            </a:pP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Ребёнок, чьё имя назвали, разбегается и старается разбить  вторую шеренгу (целится в сцепленные руки). Если разбивает, то уводит в свою шеренгу ту пару участников, которую он разбил. Если не разбивает, то встаёт в  шеренгу, которую не смог разбить. Выигрывает та команда, где оказывается больше игроков.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60648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«Цепи»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«Бубенцы»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751344"/>
            <a:ext cx="6318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Дети встают в круг. На середину выходят двое - один с бубенцом или колокольчиком, другой - с завязанными глазами. </a:t>
            </a:r>
          </a:p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Все дети говорят:</a:t>
            </a:r>
          </a:p>
          <a:p>
            <a:pPr algn="ctr"/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Трынцы-брынцы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, бубенцы,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Раззвонились удальцы: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Диги-диги-диги-дон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Отгадай, откуда звон!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После этих слов "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жмурка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" ловит увертывающегося игрока.</a:t>
            </a:r>
          </a:p>
          <a:p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Правила:  Ловить начинать только после слов «Звон!». Игрок, которого ловят, не должен выбегать за пределы круга.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Варианты: Дети, образующие круг, могут водить хоровод.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0"/>
            <a:ext cx="7308304" cy="5638800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«Капуста»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335846"/>
            <a:ext cx="646246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endParaRPr lang="ru-RU" altLang="ru-RU" dirty="0" smtClean="0"/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Рисуется круг – «огород». На середину круга складываются шапки, пояса, платки и прочее. Это – «капуста». Все участники игры стоят за кругом, а один из них выбирается хозяином. Он садится рядом с «капустой». «Хозяин» изображает движениями то, о чем поет: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Я на камушке сижу,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Мелки колышки тешу.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Мелки колышки тешу,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Огород свой горожу,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Чтоб капусту не украли, 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В огород не прибежали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Волк и лисица, бобер и курица,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Заяц усатый, медведь косолапый.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Играющие стараются быстро забежать в «огород», схватить «капусту» и убежать. Кого «хозяин» поймает, тот выбывает из игры. Участник, который больше всех унесет «капусты», объявляется победителем.</a:t>
            </a:r>
          </a:p>
          <a:p>
            <a:pPr algn="just"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Правила игры : Бежать можно только после слов «медведь косолапый». 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00298" y="428604"/>
            <a:ext cx="621510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Цели и задачи: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Цель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b="1" dirty="0" smtClean="0"/>
              <a:t> </a:t>
            </a:r>
            <a:r>
              <a:rPr lang="ru-RU" sz="2400" b="1" i="1" dirty="0" smtClean="0"/>
              <a:t>Систематизировать представления педагогов о русских народных играх как о форме приобщения детей к здоровому образу жизни.</a:t>
            </a:r>
          </a:p>
          <a:p>
            <a:r>
              <a:rPr lang="ru-RU" dirty="0" smtClean="0"/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Задачи:</a:t>
            </a:r>
          </a:p>
          <a:p>
            <a:r>
              <a:rPr lang="ru-RU" dirty="0" smtClean="0"/>
              <a:t> </a:t>
            </a:r>
            <a:r>
              <a:rPr lang="ru-RU" sz="2400" b="1" i="1" dirty="0" smtClean="0"/>
              <a:t>1. Познакомить педагогов с некоторыми русскими играми.                                                                      2. Закрепить знания участников мастера- класса об организации и проведении подвижных игр. </a:t>
            </a:r>
          </a:p>
          <a:p>
            <a:r>
              <a:rPr lang="ru-RU" sz="2400" b="1" i="1" dirty="0" smtClean="0"/>
              <a:t>3. Повысить профессиональную компетентность участников мастер – класса.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0"/>
            <a:ext cx="7308304" cy="5638800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0"/>
            <a:ext cx="646246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endParaRPr lang="ru-RU" altLang="ru-RU" dirty="0" smtClean="0"/>
          </a:p>
          <a:p>
            <a:pPr algn="just" fontAlgn="t"/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«</a:t>
            </a:r>
            <a:r>
              <a:rPr lang="ru-RU" alt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Бабка-Ёжка</a:t>
            </a:r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 fontAlgn="t"/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Дети образуют круг. В середину круга встает водящий — Бабка 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, в руках у нее «помело». Вокруг неё дети водят хоровод и поют: 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   Бабка 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- Костяная Ножка</a:t>
            </a:r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   С печки упала, </a:t>
            </a:r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   Ногу сломала, </a:t>
            </a:r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  А потом и говорит:</a:t>
            </a:r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                 У меня нога болит. </a:t>
            </a:r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После слов «у меня нога болит» Бабка 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скачет на одной ноге и старается кого-нибудь коснуться «помелом». Все разбегаются. К кому прикоснется — тот «заколдован» и замирает.</a:t>
            </a:r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Правила игры : «Заколдованный» стоит на месте. Выбирается другой водящий, когда «заколдованных»  станет много.</a:t>
            </a:r>
          </a:p>
          <a:p>
            <a:pPr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Вариант: пойманный становится бабкой 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Ёжкой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-633650"/>
            <a:ext cx="6858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«Золотые ворота»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Пара игроков встают лицом друг к другу и поднимают вверх руки – это ворота. Остальные игроки берутся друг за друга так, что получается цепочка. Все дети говорят: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Ай, люди, ай, люди,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Наши руки мы сплели.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Мы их подняли повыше,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Получилась красота!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Получились не простые,</a:t>
            </a:r>
          </a:p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Золотые ворота!         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Игроки-ворота говорят стишок, а цепочка должна быстро пройти между ними. Дети – «ворота» говорят: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  Золотые ворота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  Пропускают не всегда.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  Первый раз прощается,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  Второй - запрещается.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  А на третий раз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                       Не пропустим вас!</a:t>
            </a:r>
            <a:b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С этими словами руки опускаются, ворота захлопываются. Те, которые оказались пойманными, становятся дополнительными воротами. "Ворота" побеждают, если им удалось поймать всех игроков.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1"/>
            <a:ext cx="66064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endParaRPr lang="ru-RU" altLang="ru-RU" dirty="0" smtClean="0"/>
          </a:p>
          <a:p>
            <a:pPr algn="just" fontAlgn="t"/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«Пирог»</a:t>
            </a:r>
          </a:p>
          <a:p>
            <a:pPr algn="just"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Играющие делятся на две команды. Команды становятся друг против друга. Между ними садится «пирог» (на него надета шапочка). Все дружно начинают расхваливать «пирог»: </a:t>
            </a:r>
          </a:p>
          <a:p>
            <a:pPr algn="ctr"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Вот он какой высоконький, 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Вот он какой 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мякошенький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Вот он какой широконький. 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Режь его да ешь!</a:t>
            </a:r>
          </a:p>
          <a:p>
            <a:pPr algn="just" fontAlgn="t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После этих слов играющие по одному из каждой команды бегут к «пирогу». Кто быстрее добежит до цели и дотронется до «пирога», тот и уводит его с собой. На место «пирога» садится ребенок из проигравшей команды. Так происходит до тех пор, пока не проиграют все в одной из команд.</a:t>
            </a:r>
          </a:p>
          <a:p>
            <a:pPr algn="just" fontAlgn="t"/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339752" y="337997"/>
            <a:ext cx="61926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«Заря».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встают в круг, руки держат за спиной, а один из играющих – заря – ходит сзади с лентой и говорит: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Заря-зарница, красная девица,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полю ходила, ключи обронила, 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Ленты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голубые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кольца обвитые – 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водой пошла!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последними словами водящий осторожно кладет на плечо одному из играющих, который, заметив это, берет ленту, и они быстро бегут в разные стороны по кругу. Тот, останется без места, становится зарей. Игра повторяется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игры: бегущие не должны пересекать круг. Играющие не поворачиваются, пока водящий выбирает, кому положить на плечо ленту.</a:t>
            </a:r>
            <a:endParaRPr kumimoji="0" lang="ru-RU" sz="20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60648"/>
            <a:ext cx="6408712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рисуют круги, расположенные по кругу.    Выбирается водящий. Он подходит к любому из играющих и спрашивает: «Где ключи?» Тот отвечает: «Иди у …(имя любого ребенка) постучи».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этого все играющие стараются поменяться местами. Водящий тоже старается занять пустой кружок. Тот кому не досталось места, становится водящим.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51920" y="260648"/>
            <a:ext cx="24429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«Ключи»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29400"/>
            <a:ext cx="6008712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959424" y="0"/>
            <a:ext cx="51845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«Подвижная игра является </a:t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упражнением, посредством которого </a:t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ребенок  готовится к жизни»</a:t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П. Ф. Лесгафт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166843"/>
            <a:ext cx="6678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Народные игры  представляют собой основу начального этапа формирования гармонически развитой, активной личности, сочетающей в себе духовное богатство, моральную чистоту и физическое совершенство. Радость  движения сочетается с духовным обогащением детей.    Характерная  особенность  подвижной игры - комплексность воздействия на организм и на все стороны личности ребенка: в игре одновременно осуществляется физическое, умственное, нравственное, эстетическое и трудовое воспитание. Через игру воспитывается чувство ответственности перед коллективом, умение действовать в команде. Таким образом, подвижная игра – это школа воспитания, в которой есть свои «учебные предметы». Одни из них развивают у детей ловкость, меткость, быстроту и силу; другие учат премудростям жизни, добру и справедливости, чести и порядочности, любви и долгу.</a:t>
            </a:r>
          </a:p>
          <a:p>
            <a:pPr algn="just"/>
            <a:r>
              <a:rPr lang="ru-RU" b="1" i="1" dirty="0" smtClean="0"/>
              <a:t>      Подвижные игры – это наше детство. Кто не помнит известных всем пряток, </a:t>
            </a:r>
            <a:r>
              <a:rPr lang="ru-RU" b="1" i="1" dirty="0" err="1" smtClean="0"/>
              <a:t>ловишек</a:t>
            </a:r>
            <a:r>
              <a:rPr lang="ru-RU" b="1" i="1" dirty="0" smtClean="0"/>
              <a:t>, салочек! Когда они возникли? Кто придумал эти игры? Они созданы народом, так же как сказки и песни.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0"/>
            <a:ext cx="6696744" cy="5638800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Из истории.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Русские народные подвижные игры имеют многотысячелетнюю историю: они сохранились до наших дней со времен глубокой старины, передавались из поколения в поколение, вбирая в себя лучшие национальные традиции.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Дети раннего возраста воспитывались в семьях на прибаутках,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потешках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играх-забавах,  связанных с первоначальными движениями самого малыша. В жизни более старших детей бытовали народные игры с разнообразным двигательным содержанием, включающие заманчивые для ребят зачины,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певалки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считалки. </a:t>
            </a:r>
          </a:p>
          <a:p>
            <a:pPr algn="l">
              <a:spcBef>
                <a:spcPts val="0"/>
              </a:spcBef>
              <a:defRPr/>
            </a:pPr>
            <a:endPara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9752" y="4293096"/>
            <a:ext cx="3031047" cy="22768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4221088"/>
            <a:ext cx="3042337" cy="2348880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29400"/>
            <a:ext cx="6008712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123728" y="-349388"/>
            <a:ext cx="7020272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русских народных играх сохранились особенные черты русского характера.  Знакомя детей с русскими народными играми, мы через игровой фольклор расширяем и закрепляем знания детей о русском народном творчестве, традициях, развиваем в них патриотизм. В народных играх много юмора, шуток, соревновательного задора; движения точны и образны, часто сопровождаются неожиданными веселыми моментами, заманчивыми и любимыми детьми считалками, жеребьевками,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потешками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что делает эти игры привлекательными для детей и обеспечивает их сохранность и передачу из поколения в поколение. Все это до сих пор сохраняет свою художественную прелесть и воспитательное значение</a:t>
            </a:r>
            <a:r>
              <a:rPr lang="ru-RU" sz="2000" b="1" i="1" dirty="0" smtClean="0"/>
              <a:t>.</a:t>
            </a:r>
            <a:r>
              <a:rPr lang="ru-RU" sz="2000" dirty="0" smtClean="0"/>
              <a:t> 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В народных играх имеется огромный потенциал для физического развития ребенка.  Велико  значение подвижных игр в воспитании физических качеств: быстроты, ловкости, силы, выносливости, гибкости. Они развивают координацию, благотворно влияя на вестибулярный аппарат, стимулируют кровообращение, укрепляя сердечнососудистую систему, способствуют формированию правильной осанки и повышению иммунитета к заболеваниям.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735955"/>
            <a:ext cx="6606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00003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003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29400"/>
            <a:ext cx="6008712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051720" y="-2000545"/>
            <a:ext cx="7092280" cy="935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Несомненна роль народной игры в умственном воспитании детей. С ее помощью они познают окружающий мир, овладевают пространственной терминология. Учатся осознанно действовать в изменившейся игровой ситуации, соблюдать правила игры развивается внимание, мышление, воображение, память.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Подвижные игры способствуют развитию речи ребенка, с их помощью обогащается словарный запас, так как игры часто сопровождаются песнями, стихотворениями считалками. 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В играх совершенствуется эстетическое восприятие мира. Дети познают красоту движений их образность, у них развивается чувство ритма.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В настоящее время недостаточное количество времени уделяется взрослыми организации народных игр для детей, поэтому задача педагога сделать этот вид деятельности частью жизни детей.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Многие русские народные игры и их варианты доступны детям дошкольного возраста. Их можно с успехом использовать в работе с детьми во время прогулок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физпаузах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динамических минутах, на занятиях физической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культурой.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735955"/>
            <a:ext cx="6606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00003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003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188640"/>
            <a:ext cx="7092280" cy="5450160"/>
          </a:xfrm>
        </p:spPr>
        <p:txBody>
          <a:bodyPr>
            <a:noAutofit/>
          </a:bodyPr>
          <a:lstStyle/>
          <a:p>
            <a:pPr marL="914400" lvl="1" indent="-457200" algn="l">
              <a:spcBef>
                <a:spcPts val="0"/>
              </a:spcBef>
            </a:pPr>
            <a:r>
              <a:rPr lang="ru-RU" sz="3200" b="1" i="1" dirty="0" smtClean="0">
                <a:solidFill>
                  <a:schemeClr val="tx1"/>
                </a:solidFill>
              </a:rPr>
              <a:t>  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</a:t>
            </a:r>
          </a:p>
          <a:p>
            <a:pPr marL="914400" lvl="1" indent="-457200" algn="l">
              <a:spcBef>
                <a:spcPts val="0"/>
              </a:spcBef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народных подвижных игр.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Содержание игр должно соответствовать уровню развития и подготовленности играющих, быть доступным и интересным для них.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разучивании новой подвижной игры нужно объяснить чётко её содержание и правила. Отдельные моменты можно и проиграть. После объяснения сразу переходят к ходу игры, уточняет то, что недостаточно дети запомнили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Если игра хорошо детям знакома, то воспитатель предоставляет им самим вспомнить правила игры, обращает внимание лишь на важные моменты. . 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младших группах при разучивании новой игры роль водящего воспитатель берёт на себя. 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игры воспитатель должен излагать  кратко, ясно, так как дети стремятся начать быстрее играть.</a:t>
            </a:r>
          </a:p>
          <a:p>
            <a:pPr algn="l">
              <a:buFont typeface="Wingdings" pitchFamily="2" charset="2"/>
              <a:buChar char="v"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304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67744" y="404664"/>
            <a:ext cx="669674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0"/>
            <a:ext cx="7092280" cy="5638800"/>
          </a:xfrm>
        </p:spPr>
        <p:txBody>
          <a:bodyPr>
            <a:noAutofit/>
          </a:bodyPr>
          <a:lstStyle/>
          <a:p>
            <a:pPr algn="l"/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3042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67744" y="404664"/>
            <a:ext cx="669674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11152" y="-171400"/>
            <a:ext cx="7632848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 объяснении игры должны применяться средства выразительности: мимика, жесты, интонация, чтобы обратить внимание детей на главное, заинтересовать детей, создать атмосферу радости. 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Для выбора водящего можно воспользоваться считалкой, а при делении на команды провести жеребьёвку. 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процессе игры воспитатель следит за взаимоотношениями детей, выполнением правил. Если во время игры не выполняются правила, нужно приостановить игру и объяснить в чём ошибка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Руководя игрой, воспитатель воспитывает нравственные качества ребёнка: формирует у него правильную самооценку своим действиям, взаимоотношениям детей друг с другом, умение придти</a:t>
            </a:r>
          </a:p>
          <a:p>
            <a:pPr marL="914400" lvl="1" indent="-45720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на выручку, учит преодолевать трудности. </a:t>
            </a:r>
          </a:p>
          <a:p>
            <a:pPr marL="914400" lvl="1" indent="-457200">
              <a:buFont typeface="Wingdings" pitchFamily="2" charset="2"/>
              <a:buChar char="v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Главная задача воспитателя при проведении народных игр научить детей играть активно и самостоятельно.  </a:t>
            </a:r>
          </a:p>
          <a:p>
            <a:pPr marL="914400" lvl="1" indent="-457200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60648"/>
            <a:ext cx="7308304" cy="5378152"/>
          </a:xfrm>
        </p:spPr>
        <p:txBody>
          <a:bodyPr>
            <a:noAutofit/>
          </a:bodyPr>
          <a:lstStyle/>
          <a:p>
            <a:pPr marL="914400" lvl="1" indent="-457200" algn="l"/>
            <a:r>
              <a:rPr lang="ru-RU" sz="2400" b="1" i="1" dirty="0" smtClean="0">
                <a:solidFill>
                  <a:schemeClr val="tx1"/>
                </a:solidFill>
              </a:rPr>
              <a:t>    </a:t>
            </a:r>
          </a:p>
          <a:p>
            <a:pPr marL="914400" lvl="1" indent="-457200" algn="l"/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2448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051720" y="188640"/>
            <a:ext cx="691276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народные игры всегда были интересны детям надо: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никогда не заставлять детей играть, а только приглашать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использовать яркие заставки к игре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зазывалки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загадки,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игрушки)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создавать условия для активности и успехов каждого ребёнка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быть объективным, никогда не сравнивать детей друг с другом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 сердится, если игра не получилась, найти причину неудачи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участвовать в игре на правах партнёра, проявлять высокий непосредственный интерес к ней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создавать настроение ожидания следующей встречи с игрой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1243</Words>
  <Application>Microsoft Office PowerPoint</Application>
  <PresentationFormat>Экран (4:3)</PresentationFormat>
  <Paragraphs>180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        Русские народные подвижные игры-средство   всестороннего развития  детей дошкольного возраста  Подготовила: инструктор физкультуры Пахомова Яна Сергеевна г.Рубцовск, 2019 г.  </vt:lpstr>
      <vt:lpstr>Презентация PowerPoint</vt:lpstr>
      <vt:lpstr>                             «Подвижная игра является             упражнением, посредством которого                           ребенок  готовится к жизни»                                                     П. Ф. Лесгафт</vt:lpstr>
      <vt:lpstr>Презентация PowerPoint</vt:lpstr>
      <vt:lpstr>                В русских народных играх сохранились особенные черты русского характера.  Знакомя детей с русскими народными играми, мы через игровой фольклор расширяем и закрепляем знания детей о русском народном творчестве, традициях, развиваем в них патриотизм. В народных играх много юмора, шуток, соревновательного задора; движения точны и образны, часто сопровождаются неожиданными веселыми моментами, заманчивыми и любимыми детьми считалками, жеребьевками, потешками, что делает эти игры привлекательными для детей и обеспечивает их сохранность и передачу из поколения в поколение. Все это до сих пор сохраняет свою художественную прелесть и воспитательное значение.               В народных играх имеется огромный потенциал для физического развития ребенка.  Велико  значение подвижных игр в воспитании физических качеств: быстроты, ловкости, силы, выносливости, гибкости. Они развивают координацию, благотворно влияя на вестибулярный аппарат, стимулируют кровообращение, укрепляя сердечнососудистую систему, способствуют формированию правильной осанки и повышению иммунитета к заболеваниям.</vt:lpstr>
      <vt:lpstr>                          Несомненна роль народной игры в умственном воспитании детей. С ее помощью они познают окружающий мир, овладевают пространственной терминология. Учатся осознанно действовать в изменившейся игровой ситуации, соблюдать правила игры развивается внимание, мышление, воображение, память.         Подвижные игры способствуют развитию речи ребенка, с их помощью обогащается словарный запас, так как игры часто сопровождаются песнями, стихотворениями считалками.       В играх совершенствуется эстетическое восприятие мира. Дети познают красоту движений их образность, у них развивается чувство ритма.        В настоящее время недостаточное количество времени уделяется взрослыми организации народных игр для детей, поэтому задача педагога сделать этот вид деятельности частью жизни детей. Многие русские народные игры и их варианты доступны детям дошкольного возраста. Их можно с успехом использовать в работе с детьми во время прогулок физпаузах, динамических минутах, на занятиях физической культурой.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Русские народные подвижные  игры </dc:title>
  <dc:creator>Ромка</dc:creator>
  <cp:lastModifiedBy>User</cp:lastModifiedBy>
  <cp:revision>78</cp:revision>
  <dcterms:created xsi:type="dcterms:W3CDTF">2015-11-08T17:23:15Z</dcterms:created>
  <dcterms:modified xsi:type="dcterms:W3CDTF">2020-04-29T11:53:47Z</dcterms:modified>
</cp:coreProperties>
</file>