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5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6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11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6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2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4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5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8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8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0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2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4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8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7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9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829C-F8F0-482A-A8E4-15BB3722FCC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EDA75F-9E8B-4F03-B4EB-8B3FAB00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699248" y="548680"/>
            <a:ext cx="7905200" cy="60486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   «Что рассказать детям о 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                  Пасхе</a:t>
            </a:r>
            <a:r>
              <a:rPr lang="ru-RU" sz="8000" b="1" dirty="0" smtClean="0">
                <a:solidFill>
                  <a:srgbClr val="FF0000"/>
                </a:solidFill>
              </a:rPr>
              <a:t>!»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Презентация для детей средней </a:t>
            </a:r>
            <a:r>
              <a:rPr lang="ru-RU" sz="6000" b="1" dirty="0" smtClean="0">
                <a:solidFill>
                  <a:srgbClr val="00B050"/>
                </a:solidFill>
              </a:rPr>
              <a:t>группы</a:t>
            </a:r>
            <a:r>
              <a:rPr lang="ru-RU" sz="6000" b="1" dirty="0" smtClean="0">
                <a:solidFill>
                  <a:srgbClr val="00B050"/>
                </a:solidFill>
              </a:rPr>
              <a:t/>
            </a:r>
            <a:br>
              <a:rPr lang="ru-RU" sz="6000" b="1" dirty="0" smtClean="0">
                <a:solidFill>
                  <a:srgbClr val="00B050"/>
                </a:solidFill>
              </a:rPr>
            </a:br>
            <a:endParaRPr lang="ru-RU" sz="6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6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4500" b="1" dirty="0" smtClean="0">
                <a:solidFill>
                  <a:srgbClr val="00B050"/>
                </a:solidFill>
              </a:rPr>
              <a:t/>
            </a:r>
            <a:br>
              <a:rPr lang="ru-RU" sz="4500" b="1" dirty="0" smtClean="0">
                <a:solidFill>
                  <a:srgbClr val="00B050"/>
                </a:solidFill>
              </a:rPr>
            </a:br>
            <a:r>
              <a:rPr lang="ru-RU" sz="4500" b="1" dirty="0" smtClean="0">
                <a:solidFill>
                  <a:srgbClr val="00B050"/>
                </a:solidFill>
              </a:rPr>
              <a:t/>
            </a:r>
            <a:br>
              <a:rPr lang="ru-RU" sz="45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   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D:\pasqua-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3448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476250"/>
            <a:ext cx="7503418" cy="720725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Предлагаю и вам ребята, сегодня поиграть!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D:\pasha-yaj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247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bd6d73bf98447752322a8bac8f94e51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3"/>
          <a:stretch/>
        </p:blipFill>
        <p:spPr bwMode="auto">
          <a:xfrm>
            <a:off x="683568" y="404665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54376840.27137967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/>
        </p:blipFill>
        <p:spPr bwMode="auto">
          <a:xfrm>
            <a:off x="648601" y="476671"/>
            <a:ext cx="7785393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df8ae1ad0bec06a9b9915f280b1bf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14375"/>
            <a:ext cx="7488832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7754938" cy="100806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Разучим несколько подвижных игр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D: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7158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21" y="2731437"/>
            <a:ext cx="4218414" cy="335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 descr="D:\pasxalnye-igry-dlya-detej-v-detskom-sadu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76673"/>
            <a:ext cx="7754713" cy="792087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Пасхальные загадки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1484784"/>
            <a:ext cx="7734747" cy="3782719"/>
          </a:xfrm>
        </p:spPr>
        <p:txBody>
          <a:bodyPr/>
          <a:lstStyle/>
          <a:p>
            <a:r>
              <a:rPr lang="ru-RU" dirty="0" smtClean="0"/>
              <a:t>Солнышко играет и щебечут птички.</a:t>
            </a:r>
            <a:br>
              <a:rPr lang="ru-RU" dirty="0" smtClean="0"/>
            </a:br>
            <a:r>
              <a:rPr lang="ru-RU" dirty="0" smtClean="0"/>
              <a:t>Украшение стола красные….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Напекли хозяюшки к празднику в печи</a:t>
            </a:r>
            <a:br>
              <a:rPr lang="ru-RU" dirty="0" smtClean="0"/>
            </a:br>
            <a:r>
              <a:rPr lang="ru-RU" dirty="0" smtClean="0"/>
              <a:t>Пышные, румяные чудо -….</a:t>
            </a:r>
          </a:p>
          <a:p>
            <a:endParaRPr lang="ru-RU" dirty="0"/>
          </a:p>
          <a:p>
            <a:r>
              <a:rPr lang="ru-RU" dirty="0" smtClean="0"/>
              <a:t>Почему по всей Земле радость и веселье,</a:t>
            </a:r>
            <a:br>
              <a:rPr lang="ru-RU" dirty="0" smtClean="0"/>
            </a:br>
            <a:r>
              <a:rPr lang="ru-RU" dirty="0" smtClean="0"/>
              <a:t>Потому что празднуем Христово…..</a:t>
            </a:r>
            <a:endParaRPr lang="ru-RU" dirty="0"/>
          </a:p>
        </p:txBody>
      </p:sp>
      <p:pic>
        <p:nvPicPr>
          <p:cNvPr id="4" name="Picture 16" descr="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14883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0c69bbe2ed5b621bdb1d6b988e02dbba_Gene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800" cy="52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 smtClean="0"/>
              <a:t>Этот праздник- победа жизни над смертью, праздник любви, мира и светлой жизни. Ребята, а что знаете вы о Пасхе, о традициях празднования нашим народом? </a:t>
            </a:r>
            <a:endParaRPr lang="ru-RU" sz="2000" dirty="0"/>
          </a:p>
        </p:txBody>
      </p:sp>
      <p:pic>
        <p:nvPicPr>
          <p:cNvPr id="2051" name="Picture 3" descr="D: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264695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20688"/>
            <a:ext cx="7308304" cy="143988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Пасха самый главный праздник православной церкви. Это день </a:t>
            </a:r>
            <a:r>
              <a:rPr lang="ru-RU" sz="1800" b="1" dirty="0"/>
              <a:t>В</a:t>
            </a:r>
            <a:r>
              <a:rPr lang="ru-RU" sz="1800" b="1" dirty="0" smtClean="0"/>
              <a:t>оскресения Христова. Сын божий Иисус был распят на кресте за грехи людские. Но на третий день после смерти он воскрес. А случилось это именно на Пасху.</a:t>
            </a:r>
            <a:endParaRPr lang="ru-RU" sz="1800" b="1" dirty="0"/>
          </a:p>
        </p:txBody>
      </p:sp>
      <p:pic>
        <p:nvPicPr>
          <p:cNvPr id="3074" name="Picture 2" descr="D:\d1ad1a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912768" cy="42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7754938" cy="1584325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Что такое «Страстная пятница?»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Это один из скорбных и тяжёлых дней в христианском календаре. Верующие вспоминали о том как распяли Христа. Взрослые воздерживаются от приёма пищи. Таким образом люди выражают свою скорбь о смерти Иисуса.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7410" name="Picture 2" descr="D:\the-crucifixion-cosimo-rosse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66759"/>
            <a:ext cx="5904656" cy="38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04665"/>
            <a:ext cx="7754713" cy="216024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Почему красятся яйца на Пасху?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Как гласит легенда Мария Магдалена обратилась к императору Тиберию со словами «Христос Воскрес!». В руке она держала яйцо. Тиберий не поверил Марии и сказал: «В это невозможно поверить так же, как и в то,  что это яйцо сейчас станет красным». Яйцо стало красным  в тот же миг. С того времени люди стали красить яйца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2708920"/>
            <a:ext cx="7734747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D: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7463"/>
            <a:ext cx="7416824" cy="38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79715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7754938" cy="1008063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Почему символом Пасхи является яйцо?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Яйцо несёт в себе будущую жизнь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44816" cy="48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7754938" cy="1152525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Почему на Пасху пекут куличи?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Кулич является символическим изображением Голгофы – холма в окрестностях Иерусалима, на котором распяли Христа.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img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68752" cy="41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7754938" cy="1368425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Как мы празднуем этот светлый праздник?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пасхальное воскресение люди посещают церковь, где батюшка освещает яйца и куличи. А после церкви люди собираются за богатым праздничным столом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Ostern-mit-Kind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5351"/>
            <a:ext cx="7099126" cy="47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609600"/>
            <a:ext cx="6192688" cy="13208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Дети любили играть в пасхальные игры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52728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133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Аспект</vt:lpstr>
      <vt:lpstr>Презентация PowerPoint</vt:lpstr>
      <vt:lpstr> Этот праздник- победа жизни над смертью, праздник любви, мира и светлой жизни. Ребята, а что знаете вы о Пасхе, о традициях празднования нашим народом? </vt:lpstr>
      <vt:lpstr>Пасха самый главный праздник православной церкви. Это день Воскресения Христова. Сын божий Иисус был распят на кресте за грехи людские. Но на третий день после смерти он воскрес. А случилось это именно на Пасху.</vt:lpstr>
      <vt:lpstr>Что такое «Страстная пятница?» Это один из скорбных и тяжёлых дней в христианском календаре. Верующие вспоминали о том как распяли Христа. Взрослые воздерживаются от приёма пищи. Таким образом люди выражают свою скорбь о смерти Иисуса.</vt:lpstr>
      <vt:lpstr>Почему красятся яйца на Пасху? Как гласит легенда Мария Магдалена обратилась к императору Тиберию со словами «Христос Воскрес!». В руке она держала яйцо. Тиберий не поверил Марии и сказал: «В это невозможно поверить так же, как и в то,  что это яйцо сейчас станет красным». Яйцо стало красным  в тот же миг. С того времени люди стали красить яйца</vt:lpstr>
      <vt:lpstr>Почему символом Пасхи является яйцо? Яйцо несёт в себе будущую жизнь</vt:lpstr>
      <vt:lpstr>Почему на Пасху пекут куличи? Кулич является символическим изображением Голгофы – холма в окрестностях Иерусалима, на котором распяли Христа.</vt:lpstr>
      <vt:lpstr>Как мы празднуем этот светлый праздник? В пасхальное воскресение люди посещают церковь, где батюшка освещает яйца и куличи. А после церкви люди собираются за богатым праздничным столом</vt:lpstr>
      <vt:lpstr>Дети любили играть в пасхальные игры</vt:lpstr>
      <vt:lpstr>Предлагаю и вам ребята, сегодня поиграть!</vt:lpstr>
      <vt:lpstr>Презентация PowerPoint</vt:lpstr>
      <vt:lpstr>Презентация PowerPoint</vt:lpstr>
      <vt:lpstr>Презентация PowerPoint</vt:lpstr>
      <vt:lpstr>Разучим несколько подвижных игр</vt:lpstr>
      <vt:lpstr>Презентация PowerPoint</vt:lpstr>
      <vt:lpstr>Презентация PowerPoint</vt:lpstr>
      <vt:lpstr>Пасхальные загадки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центр развития  ребёнка детский  сад  первой категории  «Колокольчик»</dc:title>
  <dc:creator>Roman</dc:creator>
  <cp:lastModifiedBy>RePack by Diakov</cp:lastModifiedBy>
  <cp:revision>15</cp:revision>
  <dcterms:created xsi:type="dcterms:W3CDTF">2018-04-08T18:08:11Z</dcterms:created>
  <dcterms:modified xsi:type="dcterms:W3CDTF">2020-05-21T17:31:34Z</dcterms:modified>
</cp:coreProperties>
</file>