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Сенсорное воспитание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раннего дошкольного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941168"/>
            <a:ext cx="4067944" cy="17281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l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Мазаева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О.А.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№19 «Рябинка»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Рубцовск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Сенсорное воспитание- это начальная и исходная часть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умственного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воспитания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Сенсорное воспитание –целенаправленное совершенствование, развитие у детей сенсорных процессов: ощущений, восприятий, представлений</a:t>
            </a:r>
          </a:p>
          <a:p>
            <a:endParaRPr lang="ru-RU" dirty="0"/>
          </a:p>
        </p:txBody>
      </p:sp>
      <p:pic>
        <p:nvPicPr>
          <p:cNvPr id="2052" name="Picture 4" descr="C:\Users\notebook3\Desktop\P10606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3748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сенсорного воспитания является формирование сенсорных способностей у малышей.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5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На этой основе выделяются следующие </a:t>
            </a:r>
          </a:p>
          <a:p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задачи: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04865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12976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систем сенсорных эталонов- обобщенных представлений о свойствах, качествах, отношениях предметов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5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систем сенсорных эталонов- обобщенных представлений о свойствах, качествах, отношениях предметов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21088"/>
            <a:ext cx="6606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 детей умений самостоятельно применять системы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действий и системы эталонов в практической и познавательной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Создание развивающей среды</a:t>
            </a:r>
            <a:endParaRPr lang="ru-RU" dirty="0"/>
          </a:p>
        </p:txBody>
      </p:sp>
      <p:pic>
        <p:nvPicPr>
          <p:cNvPr id="4099" name="Picture 3" descr="C:\Users\notebook3\Desktop\P1060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8600" cy="4540483"/>
          </a:xfrm>
          <a:prstGeom prst="rect">
            <a:avLst/>
          </a:prstGeom>
          <a:noFill/>
        </p:spPr>
      </p:pic>
      <p:pic>
        <p:nvPicPr>
          <p:cNvPr id="4100" name="Picture 4" descr="C:\Users\notebook3\Desktop\P10604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780" y="1600200"/>
            <a:ext cx="339343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9" y="0"/>
            <a:ext cx="9119681" cy="6858000"/>
          </a:xfrm>
          <a:prstGeom prst="rect">
            <a:avLst/>
          </a:prstGeom>
          <a:noFill/>
        </p:spPr>
      </p:pic>
      <p:pic>
        <p:nvPicPr>
          <p:cNvPr id="5123" name="Picture 3" descr="C:\Users\notebook3\Desktop\P1060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248472" cy="4896544"/>
          </a:xfrm>
          <a:prstGeom prst="rect">
            <a:avLst/>
          </a:prstGeom>
          <a:noFill/>
        </p:spPr>
      </p:pic>
      <p:pic>
        <p:nvPicPr>
          <p:cNvPr id="5124" name="Picture 4" descr="C:\Users\notebook3\Desktop\P1060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424847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Дидактические игры на развитие слухового, зрительного внимания, тактильных ощущений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6147" name="Picture 3" descr="C:\Users\notebook3\Desktop\P1060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9166"/>
            <a:ext cx="4038600" cy="3168065"/>
          </a:xfrm>
          <a:prstGeom prst="rect">
            <a:avLst/>
          </a:prstGeom>
          <a:noFill/>
        </p:spPr>
      </p:pic>
      <p:pic>
        <p:nvPicPr>
          <p:cNvPr id="6148" name="Picture 4" descr="C:\Users\notebook3\Desktop\P_20190123_094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4038600" cy="3138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Геометрические фигуры и Логический домик и кубик, грибок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otebook3\Desktop\P1060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744416" cy="4104456"/>
          </a:xfrm>
          <a:prstGeom prst="rect">
            <a:avLst/>
          </a:prstGeom>
          <a:noFill/>
        </p:spPr>
      </p:pic>
      <p:pic>
        <p:nvPicPr>
          <p:cNvPr id="8197" name="Picture 5" descr="C:\Users\notebook3\Desktop\P_20190123_10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72816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Для решения задач сенсорного воспитания используют разнообразные методы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48478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1. Обследование предметов. Например: яблоко красное, круглое, большое, сладкое, ароматное.</a:t>
            </a:r>
          </a:p>
          <a:p>
            <a:pPr algn="just"/>
            <a:r>
              <a:rPr lang="ru-RU" sz="2000" dirty="0" smtClean="0"/>
              <a:t>2. Метод сенсорного развития мотивации обследования. Например: «Зачем надо проверять пальчиком землю у растений перед поливом?» Если земля сухая её надо полить; если земля твёрдая её надо подрыхлить, чтобы дышала земля и лучше проходила вода.</a:t>
            </a:r>
          </a:p>
          <a:p>
            <a:pPr algn="just"/>
            <a:r>
              <a:rPr lang="ru-RU" sz="2000" dirty="0" smtClean="0"/>
              <a:t>3. Метод вербального обозначения всех качеств предмета. Воспитатель вместе с детьми проговаривает все свойства объекта или предмета при обследовании. Например, яблоко: форма- круглое, окраска- жёлтое, на вкус- сладкое, на запах- душистое, на ощупь- гладкое.</a:t>
            </a:r>
          </a:p>
          <a:p>
            <a:pPr algn="just"/>
            <a:r>
              <a:rPr lang="ru-RU" sz="2000" dirty="0" smtClean="0"/>
              <a:t>4. Метод сравнения. Например: сравниваем квадрат и круг методом наложения. Круг - круглый, катиться, нет углов. Квадрат - есть углы, все стороны равны, углы одинаковые.</a:t>
            </a:r>
          </a:p>
          <a:p>
            <a:r>
              <a:rPr lang="ru-RU" sz="2000" dirty="0" smtClean="0"/>
              <a:t>5. Метод упражнения, т.е. многократное повторение. Например, найдите все предметы круглой формы, красного цвета и положите их на красный коврик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otebook3\Downloads\fon-dlya-prezentacii-vesn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9" y="0"/>
            <a:ext cx="91196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153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Сенсорное воспитание детей раннего дошкольного возраста </vt:lpstr>
      <vt:lpstr>Сенсорное воспитание- это начальная и исходная часть умственного воспитания</vt:lpstr>
      <vt:lpstr>Слайд 3</vt:lpstr>
      <vt:lpstr>Создание развивающей среды</vt:lpstr>
      <vt:lpstr>Слайд 5</vt:lpstr>
      <vt:lpstr>Дидактические игры на развитие слухового, зрительного внимания, тактильных ощущений </vt:lpstr>
      <vt:lpstr>  Геометрические фигуры и Логический домик и кубик, грибок</vt:lpstr>
      <vt:lpstr>Для решения задач сенсорного воспитания используют разнообразные методы.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Сенсорное воспитание детей дошкольного возраста </dc:title>
  <dc:creator>notebook3</dc:creator>
  <cp:lastModifiedBy>User</cp:lastModifiedBy>
  <cp:revision>34</cp:revision>
  <dcterms:created xsi:type="dcterms:W3CDTF">2019-01-27T10:07:58Z</dcterms:created>
  <dcterms:modified xsi:type="dcterms:W3CDTF">2021-09-29T02:55:16Z</dcterms:modified>
</cp:coreProperties>
</file>