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8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8" r:id="rId27"/>
    <p:sldId id="285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7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A66D8-AB8B-4E46-A3F7-6C1BAC048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BFF2D2-DCC7-4EA6-AE02-4A857A3CE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70D330-2208-4FC7-B0CE-07E90CCC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76BE2B-6D72-41EE-B20C-1481C848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E148E0-2474-468E-9805-E30ABD19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95062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79BAB-FDA6-4460-974B-4AF97569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12428F-C555-4B4D-B87C-08119BF6C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8C641F-2C29-47B3-9011-42638694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A27AEC-4EA1-4F04-B5B9-88E3252F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1AC48D-F449-4913-8DD8-7D4BDAD3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08964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74BE616-A06B-4432-BF23-44357853D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414881-3D61-4B44-A8D8-C1D68D61A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FB74D3-5931-4555-A426-78515B26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4DB40A-268E-47BD-A738-6D368938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A88F34-AD06-4642-B0A1-B209B7AC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425754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9EDDD-B47B-44BE-B2CC-905AFD9C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B67052-30A2-45E6-AB5D-A0AF90B5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1BE58D-DEE7-424B-821D-0D7213AB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A0A03D-02D3-40B6-9E59-A57AD6C9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AA6FF3-9D0E-45C5-AA62-A79CF531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375838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5CDA3-6752-4330-A1AC-E3D3BB4C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FDDB3E-78B4-4294-A277-D6F0F00F5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039316-D66F-426E-B0B7-DFBDF5E2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ACA868-134A-42C0-9D8A-81AEEFBE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E720D7-1EC1-4990-8ABF-134CD06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615728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00E2D-3D56-43A2-8CF9-8B54F429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7FADF0-CE10-4F4F-80B9-A99EA7E7A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B7DAB1-75BA-4603-93D6-6470B359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F5EA9C-5B25-4004-8C74-4194911A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1DEB9D-19E1-4C96-8D3D-BA41520A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3B3C50-43C5-4415-99B9-47BA7E33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921680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65AE4-3A07-41B7-840C-D3E8C178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19CE4C-AF94-45B1-B4DF-C24C45D4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679A15-AEDA-406A-9281-489D7A86B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238DAC-2890-44C7-A6A7-B39F6EC4C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56B669-7E55-43D6-B069-460C6DB8E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19281A8-1B1F-478B-AF56-22155784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E2F851-E7E9-44C3-A4F9-EDD2A2A4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7606FC-194F-4A02-B79A-37B89E55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406552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1FBC6-0B05-4129-A249-7EFA704B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8204A7-B1B8-4C17-81A4-F699C3A6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32E828-ED63-47D7-95FC-4055478E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D4D3BB-97B7-41EA-AFA1-B23A8B43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898100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403536-0495-4B28-99C4-A004FE18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399C787-355A-4727-BC49-4617F9A3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F41341-58B3-4561-B7AE-9E587912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551738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133EC7-4FDF-4550-8A78-8A5727C3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C9F0E9-31C2-4761-85C2-A85D63A7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45216E-6D4F-4B9F-9579-401876D93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2C205A-E105-49B6-87C4-19085DF7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C4AE87-BAE9-4C25-A61A-0159BBCE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B209AF-DBB9-4292-87EA-B750C6FC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812067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AFDB0-B335-475C-8EB6-B1B441C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25D350-6B85-448B-AF63-676AF3C6F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DC5515-DBDC-4090-835A-948018CE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22E047-E5D0-4768-9F6D-D66CF36D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FE084B-3430-4D6A-9E89-45369403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00D2E3-3747-4C0F-8F35-AE6523CF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921162"/>
      </p:ext>
    </p:extLst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20B300-1574-487B-92C4-8166FB7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D87471-44A3-462C-849C-2FA0FBE62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CE191F-5110-47A6-89DD-D8BD40100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DB32-5974-440C-B8EB-909F039C9001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F05A0E-6C8E-41C0-A754-5C47AA3E6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F4DEA5-32B5-4E74-B0ED-D08F3BA83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63B60-A275-4413-82B0-05614F82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6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arls.ru/author/241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BEB3E02-7B07-494B-A1BF-F5D012B8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сопровождения семьи в условиях развития патриотизма у детей дошкольного возраста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Левченко С.А.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«ДЕСТКИЙ САД№19 «РЯБИНКА»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100793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15E2F4-E0E9-44FF-91AB-9E28E9C7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Традиционно  осенью в каждой группе проводится осенняя выставка «Дары осени».</a:t>
            </a:r>
          </a:p>
        </p:txBody>
      </p:sp>
      <p:pic>
        <p:nvPicPr>
          <p:cNvPr id="5" name="Объект 4" descr="C:\Users\USER\AppData\Local\Microsoft\Windows\INetCache\Content.Word\100_9542.jpg">
            <a:extLst>
              <a:ext uri="{FF2B5EF4-FFF2-40B4-BE49-F238E27FC236}">
                <a16:creationId xmlns:a16="http://schemas.microsoft.com/office/drawing/2014/main" xmlns="" id="{C0D2DA61-6E2F-4926-A50B-58303C87B19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4313"/>
            <a:ext cx="4648200" cy="32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\AppData\Local\Microsoft\Windows\INetCache\Content.Word\DSCN0629.jpg">
            <a:extLst>
              <a:ext uri="{FF2B5EF4-FFF2-40B4-BE49-F238E27FC236}">
                <a16:creationId xmlns:a16="http://schemas.microsoft.com/office/drawing/2014/main" xmlns="" id="{30F24143-14B0-42BB-AB26-E0CA61DA1AA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294313"/>
            <a:ext cx="4648197" cy="3208712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04772606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3F9513-C988-4F2E-893E-1CAF8567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Конкурс «Новогодняя игрушка нашей семьи»</a:t>
            </a:r>
            <a:br>
              <a:rPr lang="ru-RU" dirty="0"/>
            </a:br>
            <a:r>
              <a:rPr lang="ru-RU" sz="2200" dirty="0"/>
              <a:t>Родители вместе с детьми являются их активными участниками, лучшие отмечаются грамотами. Всё это формирует у дошкольников чувство заинтересованности в выполнении общего дела, радость от достигнутого результата.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2662D62-AD91-4370-8F26-226A442316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81" y="2638697"/>
            <a:ext cx="3090364" cy="385417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EB3ED3E-EBAB-4BC2-834D-BE26EAFC1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957" y="2637536"/>
            <a:ext cx="3855338" cy="3855338"/>
          </a:xfrm>
        </p:spPr>
      </p:pic>
    </p:spTree>
    <p:extLst>
      <p:ext uri="{BB962C8B-B14F-4D97-AF65-F5344CB8AC3E}">
        <p14:creationId xmlns:p14="http://schemas.microsoft.com/office/powerpoint/2010/main" xmlns="" val="69040267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C66EB-FD1A-4EA2-936E-6ED62E0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Формирование у детей любви к природе родного края, желание беречь её и защищать, осуществляется в таких видах деятельности, как озеленение территории детского сада, участие в конкурсах на лучшую кормушку для птиц.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DDD646E-EF57-48A6-A36C-8A4FBDE538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5D9511F4-9F34-4336-BB6B-50812528A4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4289772754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F88282-5E29-4FD0-9E3F-C85795B0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25" y="632692"/>
            <a:ext cx="3212886" cy="42893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78235B-2BE0-4016-88F0-8CDAC66CE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700" y="748145"/>
            <a:ext cx="3919917" cy="42893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E7D9CD-B0C8-4135-B3B7-0FB6007EF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851" y="2009212"/>
            <a:ext cx="4089862" cy="41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9375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BD7BE2-37BA-4642-BD8D-6BAADD19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пронизывает все виды детской деятельности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НОД. Мы стараемся формировать у детей потребность участвовать в делах на благо окружающих людей и живой природы, помочь им осознать себя неотъемлемой частью малой Родины. Поэтому, начиная работу по воспитанию любви к родному краю, мы советуем родителям во время прогулок по родному краю и его окрестностям продумывать, что целесообразнее показать и рассказать детям, особо выделив наиболее характерное для данной местности или края.</a:t>
            </a:r>
          </a:p>
        </p:txBody>
      </p:sp>
    </p:spTree>
    <p:extLst>
      <p:ext uri="{BB962C8B-B14F-4D97-AF65-F5344CB8AC3E}">
        <p14:creationId xmlns:p14="http://schemas.microsoft.com/office/powerpoint/2010/main" xmlns="" val="1074838495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8EBFCB8-A65A-474F-90C5-F1B1472D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212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край и область, даже небольшая деревня неповторима. В каждом месте своя природа, свои традиции и свой быт.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028EA0D-39AB-4FDA-8B1B-1EFE01753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E3BE3E9-F536-4332-BB9C-CD7FFDBE7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2" y="2058194"/>
            <a:ext cx="5181600" cy="3886199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130441512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6DE2A5-6D6B-4CC5-9A77-2B237E89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25" y="200541"/>
            <a:ext cx="3983205" cy="2989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776293-6FE5-4BAB-A893-FAEFA032D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262" y="200542"/>
            <a:ext cx="4500563" cy="29891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2587A9-FC7A-41CB-AB51-8112A61FD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755" y="3344012"/>
            <a:ext cx="4500564" cy="33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75996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619011-5794-4D10-812E-BBC4334B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Родной город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показать, что родной город славен своей историей, традициями, достопримечательностями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ED560DD-6D5D-4CE2-94BF-FD97A59EA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606303BE-A920-4D34-8C44-E909B1037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155823348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E50BF-3EFE-4AA4-BD00-CE312459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создании уголка русского быта, в изготовление народной куклы.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7421944-DB8F-4FAA-ACEF-1F6C6E236C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2C35644-50D5-480F-99FC-A2DD993159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7031"/>
            <a:ext cx="5181600" cy="3888525"/>
          </a:xfrm>
        </p:spPr>
      </p:pic>
    </p:spTree>
    <p:extLst>
      <p:ext uri="{BB962C8B-B14F-4D97-AF65-F5344CB8AC3E}">
        <p14:creationId xmlns:p14="http://schemas.microsoft.com/office/powerpoint/2010/main" xmlns="" val="1834024739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E65000-B032-4E82-B1B9-08EB30CA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с удовольствием участвуют в организации досуговой деятельности на тему: «День Защитника Отечества»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1C2E858-BD4A-4968-9974-D1E2C77F5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2070" y="1690688"/>
            <a:ext cx="3634442" cy="2977565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0824A75-D79A-47EC-B886-485AB86B8F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88" y="1744579"/>
            <a:ext cx="3891024" cy="288181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6FD685-D35C-4235-B99E-BF673C08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595" y="3751868"/>
            <a:ext cx="3577392" cy="28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31089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7C8C35C-B491-4455-89EF-B1A1735F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800"/>
            <a:ext cx="12192000" cy="6959599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настоящие время задачи патриотического воспитания ориентированы на семью.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источник и звено передачи ребёнку социально – исторического опыта. В ней ребёнок получает уроки нравственности, закладываются жизненные позиции. Семейное воспитание носит эмоциональный, интимный характер, оно основано на любви и привязанности.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Неслучайно основная задача патриотического воспитания – воспитание любви к родителям, близким, дому, детскому саду, малой Родине.</a:t>
            </a:r>
          </a:p>
        </p:txBody>
      </p:sp>
    </p:spTree>
    <p:extLst>
      <p:ext uri="{BB962C8B-B14F-4D97-AF65-F5344CB8AC3E}">
        <p14:creationId xmlns:p14="http://schemas.microsoft.com/office/powerpoint/2010/main" xmlns="" val="668386033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37D19-43DB-44EE-83A6-9BA94345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накануне Дня Победы, в детском саду проводятся мероприятия, посвящённые этой знаменательной дате. Наши воспитанники принимали активное участие в проведении праздничного концерта для ветеранов  и тружеников тыла. Помощь в организации этого мероприятия оказали родители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481898B-6042-4B0E-A547-70D767E8E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400" y="2654969"/>
            <a:ext cx="3454400" cy="2590800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8E74AA6-1591-4348-A039-2D39497FD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70" y="2654969"/>
            <a:ext cx="3454400" cy="25908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520181-572C-49C3-8587-F64E7E640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816" y="3110080"/>
            <a:ext cx="2538663" cy="35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95661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F69AA57-AE16-4B45-A01B-82DB132D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dirty="0"/>
              <a:t>Любовь к Родине начинается с семьи, любви к своим близким. Каждая семья имеет свои традиции, свою история, свой опыт, передаваемый из поколения в поколение. Ценности семейной жизни, усваиваемые ребёнком с первых лет жизни</a:t>
            </a:r>
            <a:r>
              <a:rPr lang="ru-RU"/>
              <a:t>, имеют </a:t>
            </a:r>
            <a:r>
              <a:rPr lang="ru-RU" dirty="0"/>
              <a:t>не изгладимое значение для человека в любом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1821165157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DBF890F-9753-46B0-83D4-8545557A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над проектом «Моя семья», дети, совместно с родителями, изготовили семейные гербы, родословные древа, альбомы «Наша дружная семья», книжки – малышки.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F0ACDE2-2CDB-4DD5-A533-311F5A967A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465" y="1825625"/>
            <a:ext cx="3481070" cy="4351338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6BFD0FB-0DF2-4D88-A4CB-00F0EE610E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2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xmlns="" val="458224197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E5EBA3-8FA0-49EA-BA49-168CD21B8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62" y="272716"/>
            <a:ext cx="4192003" cy="6160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D0242B-1592-4371-A077-44319C38E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738" y="1289885"/>
            <a:ext cx="6096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362284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6D1BE3-2F4C-483C-9D28-36FF2899A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05" y="806116"/>
            <a:ext cx="5074318" cy="52457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6D2BF7-13D5-4C4C-962D-409AEFABC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90" y="806116"/>
            <a:ext cx="5261810" cy="5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341334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F1CA77-F0DC-4A5C-B1D8-DA44C3BC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Проводим родительские собрания, посиделки, день открытых дверей.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5C73AC6-D0E7-4BFB-AD0B-2BF6E50CEC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981" y="1907256"/>
            <a:ext cx="3793958" cy="295350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1C49530-6D17-44D7-A2F6-80FB3831CC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504" y="1907257"/>
            <a:ext cx="3625515" cy="29535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EC8CBE-3194-40DB-BA9D-6C0E81166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016" y="2683042"/>
            <a:ext cx="2442411" cy="39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92199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A5546FC-6697-433C-8B3F-464CDDDB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61747"/>
          </a:xfrm>
        </p:spPr>
        <p:txBody>
          <a:bodyPr>
            <a:normAutofit/>
          </a:bodyPr>
          <a:lstStyle/>
          <a:p>
            <a:r>
              <a:rPr lang="ru-RU" dirty="0"/>
              <a:t>Совместная деятельность взрослых и детей способствует их сближению, появлению общих интересов. Общение родителей и детей наполнилось познавательным, эмоционально насыщенным содержанием.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4095807766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37DEB6-2C47-45F3-BDA7-B41F9676DB70}"/>
              </a:ext>
            </a:extLst>
          </p:cNvPr>
          <p:cNvSpPr/>
          <p:nvPr/>
        </p:nvSpPr>
        <p:spPr>
          <a:xfrm>
            <a:off x="0" y="391854"/>
            <a:ext cx="12192000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Ребенок учится тому,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видит у себя в дому: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пример ему.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при жене и детях груб,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язык распутства люб,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помнит, что с лихвой получит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них все то, чему </a:t>
            </a:r>
            <a:r>
              <a:rPr lang="ru-RU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учит…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 </a:t>
            </a: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Себастьян </a:t>
            </a:r>
            <a:r>
              <a:rPr lang="ru-RU" sz="28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Брант</a:t>
            </a:r>
            <a:endParaRPr lang="ru-RU" sz="28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69615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3A1E08-A724-4A49-9AFE-A45B6312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68768093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58EF1-96A7-4990-AFE4-CA96BEEE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Задачи: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Привлекать родителей к проблемам патриотического воспитания и развития детей.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Обучать правильной организации досуга детей.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родителей с традиционными и нетрадиционными методами и формами работы с детьми в вопросах реализации целей и задач патриотического воспитания.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Настроить на активное участие в жизни детского сада.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любовь к природе родного края, желание беречь её и защищать.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13496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686203-7F8D-4795-AB24-6EF98CD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" y="0"/>
            <a:ext cx="12016667" cy="7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30577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CD3AA3-A9A6-4653-983F-F583BF04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                 «Нравственно-патриотическое воспитание в семье».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Что Вы понимаете под термином «патриотическое воспитание»?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•Воспитание любви к Родине;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•Воспитание уважения к старшему поколению;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•Воспитание уважения к традициям и обычаям своего народа;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•Знание истории своей страны;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•Другое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•Затрудняюсь ответить.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Возможно ли патриотическое воспитание в детском саду?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•Да;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•Нет;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•Затрудняюсь ответить.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Как, по Вашему мнению, следует сформулировать цель патриотического воспитания детей дошкольного возраста?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•Прививать детям уважение к людям своей страны;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•Познакомить с обычаями и традициями своего народа;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•Формировать бережное отношение к природе и всему живому;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•Расширять представления о родной земле, её столице, городах;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•Ознакомление с историческим прошлым России;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•Воспитание эстетически нравственных норм поведения и моральных качеств ребёнка.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считаете, следует ли знакомить детей дошкольного возраста с символикой государства, традициями, памятными датами?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•Да;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•Нет;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•Затрудняюсь ответить.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считаете, актуальна ли в современном обществе тема ознакомления с родословной семьи? Есть ли в Вашем доме семейные традиции?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48291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93FBA-11AD-4B96-8E25-F9223AAB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3843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выявленные по результатам анкетирование родителей: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не передают детям информацию о традициях и культуре своей семьи, своего рода; не знакомят с символикой государства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традициями и памятными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датами своего народа.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редко читают и покупают детям русские народные сказки, былины.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не «фильтруют» информацию, поступающую к их детям, через СМИ.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это не все родители…</a:t>
            </a:r>
          </a:p>
        </p:txBody>
      </p:sp>
    </p:spTree>
    <p:extLst>
      <p:ext uri="{BB962C8B-B14F-4D97-AF65-F5344CB8AC3E}">
        <p14:creationId xmlns:p14="http://schemas.microsoft.com/office/powerpoint/2010/main" xmlns="" val="2462677078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532B44E-8558-4718-871C-290D638F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поставили цель – вовлечь родителей в процесс патриотического воспитания детей с помощью взаимодействия. Акцент во взаимодействии с родителями ставили не только в форме консультативно – информационного характера, но и на проведение досуговых форм, поскольку они способствуют установлению доверительного контакта между всеми участниками педагогического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1348585855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BF4B689-F58B-4CA0-8B96-A540DF09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Традицией стало празднование </a:t>
            </a:r>
            <a:br>
              <a:rPr lang="ru-RU" dirty="0"/>
            </a:br>
            <a:r>
              <a:rPr lang="ru-RU" dirty="0"/>
              <a:t>«День матери»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53326C2-7108-40DA-8D23-23C35EC30D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766" y="2047945"/>
            <a:ext cx="4530779" cy="3896872"/>
          </a:xfrm>
        </p:spPr>
      </p:pic>
      <p:pic>
        <p:nvPicPr>
          <p:cNvPr id="6" name="Объект 5" descr="C:\Users\User\Desktop\DSC06897.JPG">
            <a:extLst>
              <a:ext uri="{FF2B5EF4-FFF2-40B4-BE49-F238E27FC236}">
                <a16:creationId xmlns:a16="http://schemas.microsoft.com/office/drawing/2014/main" xmlns="" id="{96C4E252-D35A-4A51-8E0C-09182AE5323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9554"/>
            <a:ext cx="5181600" cy="388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8188549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4E368-0B6C-42AC-92A8-E700A272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«День рождение детей» </a:t>
            </a:r>
            <a:br>
              <a:rPr lang="ru-RU" dirty="0"/>
            </a:br>
            <a:r>
              <a:rPr lang="ru-RU" dirty="0"/>
              <a:t>с привлечением родителей.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0A06DE63-E18E-4F9F-AA57-ACAD9FF535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310" y="2057740"/>
            <a:ext cx="4792943" cy="3887107"/>
          </a:xfrm>
        </p:spPr>
      </p:pic>
      <p:pic>
        <p:nvPicPr>
          <p:cNvPr id="7" name="Объект 6" descr="C:\Users\user\Pictures\2014-11-22\278.JPG">
            <a:extLst>
              <a:ext uri="{FF2B5EF4-FFF2-40B4-BE49-F238E27FC236}">
                <a16:creationId xmlns:a16="http://schemas.microsoft.com/office/drawing/2014/main" xmlns="" id="{931DF1ED-46AC-4F68-A19B-23820F92386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741"/>
            <a:ext cx="5181600" cy="3887106"/>
          </a:xfrm>
          <a:prstGeom prst="rect">
            <a:avLst/>
          </a:prstGeom>
          <a:gradFill>
            <a:gsLst>
              <a:gs pos="7400">
                <a:srgbClr val="1178C4"/>
              </a:gs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40679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442</Words>
  <Application>Microsoft Office PowerPoint</Application>
  <PresentationFormat>Произвольный</PresentationFormat>
  <Paragraphs>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Технология сопровождения семьи в условиях развития патриотизма у детей дошкольного возраста                                                       Воспитатель:                                                                                                   Левченко С.А.     МБДОУ «ДЕСТКИЙ САД№19 «РЯБИНКА» г. РУБЦОВСК</vt:lpstr>
      <vt:lpstr>В настоящие время задачи патриотического воспитания ориентированы на семью. Семья – источник и звено передачи ребёнку социально – исторического опыта. В ней ребёнок получает уроки нравственности, закладываются жизненные позиции. Семейное воспитание носит эмоциональный, интимный характер, оно основано на любви и привязанности.  Неслучайно основная задача патриотического воспитания – воспитание любви к родителям, близким, дому, детскому саду, малой Родине.</vt:lpstr>
      <vt:lpstr>                                        Задачи: - Привлекать родителей к проблемам патриотического воспитания и развития детей. - Обучать правильной организации досуга детей. - Знакомить родителей с традиционными и нетрадиционными методами и формами работы с детьми в вопросах реализации целей и задач патриотического воспитания. - Настроить на активное участие в жизни детского сада. - Формировать у детей любовь к природе родного края, желание беречь её и защищать. </vt:lpstr>
      <vt:lpstr>Слайд 4</vt:lpstr>
      <vt:lpstr>                                                          Анкета для родителей                               «Нравственно-патриотическое воспитание в семье».  1. Что Вы понимаете под термином «патриотическое воспитание»? •Воспитание любви к Родине; •Воспитание уважения к старшему поколению; •Воспитание уважения к традициям и обычаям своего народа; •Знание истории своей страны; •Другое •Затрудняюсь ответить. 2. Возможно ли патриотическое воспитание в детском саду? •Да; •Нет; •Затрудняюсь ответить. 3. Как, по Вашему мнению, следует сформулировать цель патриотического воспитания детей дошкольного возраста? •Прививать детям уважение к людям своей страны; •Познакомить с обычаями и традициями своего народа; •Формировать бережное отношение к природе и всему живому; •Расширять представления о родной земле, её столице, городах; •Ознакомление с историческим прошлым России; •Воспитание эстетически нравственных норм поведения и моральных качеств ребёнка. 4. Как Вы считаете, следует ли знакомить детей дошкольного возраста с символикой государства, традициями, памятными датами? •Да; •Нет; •Затрудняюсь ответить. 5. Как Вы считаете, актуальна ли в современном обществе тема ознакомления с родословной семьи? Есть ли в Вашем доме семейные традиции?</vt:lpstr>
      <vt:lpstr>Основные проблемы выявленные по результатам анкетирование родителей:   - Родители не передают детям информацию о традициях и культуре своей семьи, своего рода; не знакомят с символикой государства, традициями и памятными датами своего народа. - Родители редко читают и покупают детям русские народные сказки, былины. - Родители не «фильтруют» информацию, поступающую к их детям, через СМИ. Но это не все родители…</vt:lpstr>
      <vt:lpstr>Мы поставили цель – вовлечь родителей в процесс патриотического воспитания детей с помощью взаимодействия. Акцент во взаимодействии с родителями ставили не только в форме консультативно – информационного характера, но и на проведение досуговых форм, поскольку они способствуют установлению доверительного контакта между всеми участниками педагогического процесса. </vt:lpstr>
      <vt:lpstr>Традицией стало празднование  «День матери»</vt:lpstr>
      <vt:lpstr>«День рождение детей»  с привлечением родителей.</vt:lpstr>
      <vt:lpstr>Традиционно  осенью в каждой группе проводится осенняя выставка «Дары осени».</vt:lpstr>
      <vt:lpstr>  Конкурс «Новогодняя игрушка нашей семьи» Родители вместе с детьми являются их активными участниками, лучшие отмечаются грамотами. Всё это формирует у дошкольников чувство заинтересованности в выполнении общего дела, радость от достигнутого результата.</vt:lpstr>
      <vt:lpstr>Формирование у детей любви к природе родного края, желание беречь её и защищать, осуществляется в таких видах деятельности, как озеленение территории детского сада, участие в конкурсах на лучшую кормушку для птиц.</vt:lpstr>
      <vt:lpstr>Слайд 13</vt:lpstr>
      <vt:lpstr>Патриотическое воспитание пронизывает все виды детской деятельности и в НОД. Мы стараемся формировать у детей потребность участвовать в делах на благо окружающих людей и живой природы, помочь им осознать себя неотъемлемой частью малой Родины. Поэтому, начиная работу по воспитанию любви к родному краю, мы советуем родителям во время прогулок по родному краю и его окрестностям продумывать, что целесообразнее показать и рассказать детям, особо выделив наиболее характерное для данной местности или края.</vt:lpstr>
      <vt:lpstr>Любой край и область, даже небольшая деревня неповторима. В каждом месте своя природа, свои традиции и свой быт.</vt:lpstr>
      <vt:lpstr>Слайд 16</vt:lpstr>
      <vt:lpstr>                           Родной город Надо показать, что родной город славен своей историей, традициями, достопримечательностями</vt:lpstr>
      <vt:lpstr>Родители приняли активное участие в создании уголка русского быта, в изготовление народной куклы. </vt:lpstr>
      <vt:lpstr>Дети и родители с удовольствием участвуют в организации досуговой деятельности на тему: «День Защитника Отечества»</vt:lpstr>
      <vt:lpstr>Каждый год накануне Дня Победы, в детском саду проводятся мероприятия, посвящённые этой знаменательной дате. Наши воспитанники принимали активное участие в проведении праздничного концерта для ветеранов  и тружеников тыла. Помощь в организации этого мероприятия оказали родители.</vt:lpstr>
      <vt:lpstr>Любовь к Родине начинается с семьи, любви к своим близким. Каждая семья имеет свои традиции, свою история, свой опыт, передаваемый из поколения в поколение. Ценности семейной жизни, усваиваемые ребёнком с первых лет жизни, имеют не изгладимое значение для человека в любом возрасте.</vt:lpstr>
      <vt:lpstr>Работая над проектом «Моя семья», дети, совместно с родителями, изготовили семейные гербы, родословные древа, альбомы «Наша дружная семья», книжки – малышки.</vt:lpstr>
      <vt:lpstr>Слайд 23</vt:lpstr>
      <vt:lpstr>Слайд 24</vt:lpstr>
      <vt:lpstr>Проводим родительские собрания, посиделки, день открытых дверей.</vt:lpstr>
      <vt:lpstr>Совместная деятельность взрослых и детей способствует их сближению, появлению общих интересов. Общение родителей и детей наполнилось познавательным, эмоционально насыщенным содержанием.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сопровождения семьи в условиях развития патриотизма у детей дошкольного возраста</dc:title>
  <dc:creator>USER</dc:creator>
  <cp:lastModifiedBy>user</cp:lastModifiedBy>
  <cp:revision>49</cp:revision>
  <dcterms:created xsi:type="dcterms:W3CDTF">2019-01-19T06:49:11Z</dcterms:created>
  <dcterms:modified xsi:type="dcterms:W3CDTF">2021-11-20T15:25:42Z</dcterms:modified>
</cp:coreProperties>
</file>