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02" y="1858962"/>
            <a:ext cx="59991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детского туризма в ДОУ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и реализацией ФОП дошкольного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411760" y="500831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Томарова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МАДОУ «Д/с №32 «Счастливое детство»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7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81003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Задачи ФОП ДО: активный отдых (туризм)</a:t>
            </a:r>
          </a:p>
          <a:p>
            <a:pPr algn="ctr"/>
            <a:r>
              <a:rPr lang="ru-RU" b="1" dirty="0" smtClean="0"/>
              <a:t>От 5 до 6 лет</a:t>
            </a:r>
            <a:endParaRPr lang="ru-RU" dirty="0" smtClean="0"/>
          </a:p>
          <a:p>
            <a:r>
              <a:rPr lang="ru-RU" b="1" dirty="0" smtClean="0"/>
              <a:t>Расширять представления о здоровье и его ценности, факторах на него влияющих, оздоровительном воздействии физических упражнений, туризме как форме активного отдыха;</a:t>
            </a:r>
          </a:p>
          <a:p>
            <a:r>
              <a:rPr lang="ru-RU" b="1" dirty="0" smtClean="0"/>
              <a:t>воспитывать бережное и заботливое отношение к своему здоровью и здоровью окружающих, осознанно соблюдать правила здорового образа жизни и безопасности в двигательной деятельности и во время туристских прогулок и экскурсий.</a:t>
            </a:r>
            <a:endParaRPr lang="ru-RU" b="1" dirty="0" smtClean="0"/>
          </a:p>
          <a:p>
            <a:pPr algn="ctr"/>
            <a:r>
              <a:rPr lang="ru-RU" b="1" dirty="0" smtClean="0"/>
              <a:t>От 6 лет до 7 </a:t>
            </a:r>
            <a:r>
              <a:rPr lang="ru-RU" b="1" dirty="0" smtClean="0"/>
              <a:t>лет</a:t>
            </a:r>
            <a:endParaRPr lang="ru-RU" b="1" dirty="0" smtClean="0"/>
          </a:p>
          <a:p>
            <a:r>
              <a:rPr lang="ru-RU" b="1" dirty="0" smtClean="0"/>
              <a:t>Обогащать двигательный опыт детей с помощью упражнений основной гимнастики, развивать умения технично, точно, осознанно, рационально и выразительно выполнять физические упражнения, осваивать туристские навыки;</a:t>
            </a:r>
          </a:p>
          <a:p>
            <a:r>
              <a:rPr lang="ru-RU" b="1" dirty="0" smtClean="0"/>
              <a:t>сохранять и укреплять здоровье детей средствами физического воспитания, расширять и уточнять представления о здоровье, факторах на него влияющих, средствах его укрепления, туризме, как форме активного отдыха, физической культуре и спорте, спортивных событиях и достижениях, правилах безопасного поведения в двигательной деятельности и при проведении туристских прогулок и экскурсий;</a:t>
            </a:r>
          </a:p>
          <a:p>
            <a:endParaRPr lang="ru-RU" dirty="0" smtClean="0"/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9208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Содержание образовательной деятельности.</a:t>
            </a:r>
          </a:p>
          <a:p>
            <a:pPr algn="ctr"/>
            <a:r>
              <a:rPr lang="ru-RU" b="1" dirty="0" smtClean="0"/>
              <a:t>От 5 до 6 лет</a:t>
            </a:r>
          </a:p>
          <a:p>
            <a:r>
              <a:rPr lang="ru-RU" b="1" dirty="0" smtClean="0"/>
              <a:t>Организует для детей и родителей туристские прогулки и экскурсии. Педагог формирует представления о туризме как виде активного отдыха и способе ознакомления с природой и культурой родного края; оказывает помощь в подборе снаряжения (необходимых вещей и одежды) для туристской прогулки, организует наблюдение за природой, обучает ориентироваться на местности, соблюдать правила гигиены и безопасного поведения, осторожность в преодолении препятствий; организует с детьми разнообразные подвижные игры во время остановки.</a:t>
            </a:r>
          </a:p>
          <a:p>
            <a:pPr algn="ctr"/>
            <a:r>
              <a:rPr lang="ru-RU" b="1" dirty="0" smtClean="0"/>
              <a:t>От 6 лет до 7 лет</a:t>
            </a:r>
          </a:p>
          <a:p>
            <a:r>
              <a:rPr lang="ru-RU" b="1" dirty="0" smtClean="0"/>
              <a:t>Педагог продолжает приобщать детей к здоровому образу жизни: расширяет и уточняет представления о факторах, влияющих на здоровье, способах его сохранения и укрепления, оздоровительных мероприятиях, поддерживает интерес к физической культуре, спорту и туризму, активному отдыху, воспитывает полезные привычки, осознанное, заботливое, бережное отношение к своему здоровью и здоровью окружающих.</a:t>
            </a:r>
          </a:p>
          <a:p>
            <a:r>
              <a:rPr lang="ru-RU" b="1" dirty="0" smtClean="0"/>
              <a:t>Педагог </a:t>
            </a:r>
            <a:r>
              <a:rPr lang="ru-RU" b="1" dirty="0" smtClean="0"/>
              <a:t>организует </a:t>
            </a:r>
            <a:r>
              <a:rPr lang="ru-RU" b="1" dirty="0" smtClean="0"/>
              <a:t>туристские </a:t>
            </a:r>
            <a:r>
              <a:rPr lang="ru-RU" b="1" dirty="0" smtClean="0"/>
              <a:t>прогулки</a:t>
            </a:r>
            <a:r>
              <a:rPr lang="ru-RU" b="1" dirty="0" smtClean="0"/>
              <a:t>.</a:t>
            </a:r>
            <a:r>
              <a:rPr lang="ru-RU" b="1" dirty="0" smtClean="0"/>
              <a:t> Для организации детского туризма педагог формирует представления о туризме, как форме активного отдыха, туристских маршрутах, видах туризма, правилах безопасности и ориентировки на местности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9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764704"/>
            <a:ext cx="6048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 мы реализуем данные задачи в нашем </a:t>
            </a:r>
            <a:r>
              <a:rPr lang="ru-RU" sz="2000" b="1" dirty="0" smtClean="0">
                <a:solidFill>
                  <a:srgbClr val="FF0000"/>
                </a:solidFill>
              </a:rPr>
              <a:t>ДОУ</a:t>
            </a:r>
          </a:p>
          <a:p>
            <a:endParaRPr lang="ru-RU" dirty="0" smtClean="0"/>
          </a:p>
          <a:p>
            <a:r>
              <a:rPr lang="ru-RU" sz="2000" b="1" dirty="0" smtClean="0"/>
              <a:t>Реализация </a:t>
            </a:r>
            <a:r>
              <a:rPr lang="ru-RU" sz="2000" b="1" dirty="0" smtClean="0"/>
              <a:t>задач состоит из нескольких </a:t>
            </a:r>
            <a:r>
              <a:rPr lang="ru-RU" sz="2000" b="1" dirty="0" smtClean="0"/>
              <a:t>направлений: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работа с педагогами и сотрудниками </a:t>
            </a:r>
            <a:r>
              <a:rPr lang="ru-RU" sz="2000" b="1" dirty="0" smtClean="0"/>
              <a:t>ДОУ;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работа с </a:t>
            </a:r>
            <a:r>
              <a:rPr lang="ru-RU" sz="2000" b="1" dirty="0" smtClean="0"/>
              <a:t>родителями; 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работа </a:t>
            </a:r>
            <a:r>
              <a:rPr lang="ru-RU" sz="2000" b="1" dirty="0" smtClean="0"/>
              <a:t>с </a:t>
            </a:r>
            <a:r>
              <a:rPr lang="ru-RU" sz="2000" b="1" dirty="0" smtClean="0"/>
              <a:t>детьми.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туризм\презентация туризм\1676876861_gas-kvas-com-p-risunok-na-temu-turisticheskii-pokhod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5688632" cy="2975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22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C:\Users\Admin\Desktop\для видео туризма\DSC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7185">
            <a:off x="5625444" y="723118"/>
            <a:ext cx="2938713" cy="1959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69269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</a:t>
            </a:r>
            <a:r>
              <a:rPr lang="ru-RU" sz="2000" b="1" dirty="0" smtClean="0">
                <a:solidFill>
                  <a:srgbClr val="FF0000"/>
                </a:solidFill>
              </a:rPr>
              <a:t>оторепортаж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для видео туризма\DSC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5323">
            <a:off x="961508" y="765607"/>
            <a:ext cx="2761715" cy="1841143"/>
          </a:xfrm>
          <a:prstGeom prst="rect">
            <a:avLst/>
          </a:prstGeom>
          <a:noFill/>
        </p:spPr>
      </p:pic>
      <p:pic>
        <p:nvPicPr>
          <p:cNvPr id="5123" name="Picture 3" descr="C:\Users\Admin\Desktop\для видео туризма\DSC_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916832"/>
            <a:ext cx="3132348" cy="2088232"/>
          </a:xfrm>
          <a:prstGeom prst="rect">
            <a:avLst/>
          </a:prstGeom>
          <a:noFill/>
        </p:spPr>
      </p:pic>
      <p:pic>
        <p:nvPicPr>
          <p:cNvPr id="5124" name="Picture 4" descr="C:\Users\Admin\Desktop\для видео туризма\IMG-20231110-WA0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140968"/>
            <a:ext cx="2820821" cy="2115616"/>
          </a:xfrm>
          <a:prstGeom prst="rect">
            <a:avLst/>
          </a:prstGeom>
          <a:noFill/>
        </p:spPr>
      </p:pic>
      <p:pic>
        <p:nvPicPr>
          <p:cNvPr id="5125" name="Picture 5" descr="C:\Users\Admin\Desktop\для видео туризма\IMG_20230728_0934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284984"/>
            <a:ext cx="2592288" cy="1944216"/>
          </a:xfrm>
          <a:prstGeom prst="rect">
            <a:avLst/>
          </a:prstGeom>
          <a:noFill/>
        </p:spPr>
      </p:pic>
      <p:pic>
        <p:nvPicPr>
          <p:cNvPr id="5126" name="Picture 6" descr="C:\Users\Admin\Desktop\фото садим лекар раст\IMG_20230823_1028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401108"/>
            <a:ext cx="2808312" cy="2106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57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15616" y="485079"/>
            <a:ext cx="77048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Подборка методической литературы по детскому туризму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Туристические тропинки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Чеменева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Весёлый рюкзачок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Завьялова Теоретические и методические основы организации различных видов деятельности детей. Туризм в  детском саду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Завьялова Методика обучения и воспитания области дошкольного образования. Туризм в детском саду.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110" name="Picture 14" descr="https://sun9-63.userapi.com/impg/t8i9cAbnsSvb0SlkovjKJpE_COML62pHY-Ts0g/VWNDxZAmGpg.jpg?size=743x1080&amp;quality=95&amp;sign=a000a6be1712985d9fcbc0fcc16d23f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1818373" cy="2643127"/>
          </a:xfrm>
          <a:prstGeom prst="rect">
            <a:avLst/>
          </a:prstGeom>
          <a:noFill/>
        </p:spPr>
      </p:pic>
      <p:pic>
        <p:nvPicPr>
          <p:cNvPr id="4112" name="Picture 16" descr="https://sun9-43.userapi.com/impg/KJAI2IRr4NVdTtba9tTE0NTvCqydVZDMf2_WCA/T9Mo9pCZFFQ.jpg?size=689x1080&amp;quality=95&amp;sign=2fabea94d98cc680ccf4ffbe7bc3a2f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1872208" cy="2934666"/>
          </a:xfrm>
          <a:prstGeom prst="rect">
            <a:avLst/>
          </a:prstGeom>
          <a:noFill/>
        </p:spPr>
      </p:pic>
      <p:pic>
        <p:nvPicPr>
          <p:cNvPr id="4114" name="Picture 18" descr="https://sun9-67.userapi.com/impg/mS_7L3xg63bIeq_uHKTCqUjlZjXdKpFU7iRk-Q/ZXlNsOzf6Q8.jpg?size=704x1080&amp;quality=95&amp;sign=ddb90af2cb69f21b905576f74753c02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564904"/>
            <a:ext cx="1830603" cy="2808312"/>
          </a:xfrm>
          <a:prstGeom prst="rect">
            <a:avLst/>
          </a:prstGeom>
          <a:noFill/>
        </p:spPr>
      </p:pic>
      <p:pic>
        <p:nvPicPr>
          <p:cNvPr id="4116" name="Picture 20" descr="https://sun9-47.userapi.com/impg/s0EPCaJdOBTlWA_1kJkwVLEpRrwtYaYGU2T6IA/r5GyCjgs554.jpg?size=707x1080&amp;quality=95&amp;sign=8cee877736ab1cc03fbd4e95ab584a7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573016"/>
            <a:ext cx="1802800" cy="2753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67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19675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49" name="Picture 1" descr="G:\туризм\презентация туризм\1535144379_tourism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485" y="2132856"/>
            <a:ext cx="6333953" cy="396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14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413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35</cp:revision>
  <dcterms:created xsi:type="dcterms:W3CDTF">2023-11-15T07:22:58Z</dcterms:created>
  <dcterms:modified xsi:type="dcterms:W3CDTF">2023-11-19T13:28:22Z</dcterms:modified>
</cp:coreProperties>
</file>