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0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10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35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58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33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25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5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28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9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5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CB2F-AECD-4A92-81C9-78DECE229DCA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1F25-3ABC-4721-8D58-90FA49028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1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71467" cy="101123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Физкультурно</a:t>
            </a:r>
            <a:r>
              <a:rPr lang="ru-RU" sz="3600" dirty="0" smtClean="0"/>
              <a:t> – оздоровительные мероприятия, как форма сотрудничества ДОУ и семьи»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648" y="2154313"/>
            <a:ext cx="9369469" cy="43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37906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 деятельность с родителями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49" y="1862667"/>
            <a:ext cx="5695851" cy="40861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949" y="1862667"/>
            <a:ext cx="5435851" cy="4086133"/>
          </a:xfrm>
        </p:spPr>
      </p:pic>
    </p:spTree>
    <p:extLst>
      <p:ext uri="{BB962C8B-B14F-4D97-AF65-F5344CB8AC3E}">
        <p14:creationId xmlns:p14="http://schemas.microsoft.com/office/powerpoint/2010/main" xmlns="" val="478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0" y="314325"/>
            <a:ext cx="9999134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нестандартного физкультурного оборудования родителями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468" y="1825624"/>
            <a:ext cx="4741332" cy="4778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933" y="1825625"/>
            <a:ext cx="4453467" cy="4778374"/>
          </a:xfrm>
        </p:spPr>
      </p:pic>
    </p:spTree>
    <p:extLst>
      <p:ext uri="{BB962C8B-B14F-4D97-AF65-F5344CB8AC3E}">
        <p14:creationId xmlns:p14="http://schemas.microsoft.com/office/powerpoint/2010/main" xmlns="" val="20280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365125"/>
            <a:ext cx="9118600" cy="1325563"/>
          </a:xfrm>
        </p:spPr>
        <p:txBody>
          <a:bodyPr/>
          <a:lstStyle/>
          <a:p>
            <a:r>
              <a:rPr lang="ru-RU" dirty="0" smtClean="0"/>
              <a:t>Совместная зарядка с детьми и родителями на «День здоровья»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333" y="2086501"/>
            <a:ext cx="3948880" cy="44342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331" y="2016758"/>
            <a:ext cx="5832469" cy="4503959"/>
          </a:xfrm>
        </p:spPr>
      </p:pic>
    </p:spTree>
    <p:extLst>
      <p:ext uri="{BB962C8B-B14F-4D97-AF65-F5344CB8AC3E}">
        <p14:creationId xmlns:p14="http://schemas.microsoft.com/office/powerpoint/2010/main" xmlns="" val="7156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9866" y="365125"/>
            <a:ext cx="9033933" cy="1325563"/>
          </a:xfrm>
        </p:spPr>
        <p:txBody>
          <a:bodyPr/>
          <a:lstStyle/>
          <a:p>
            <a:r>
              <a:rPr lang="ru-RU" dirty="0" smtClean="0"/>
              <a:t>Информационные стенды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533" y="2048933"/>
            <a:ext cx="5875867" cy="40809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467" y="2201333"/>
            <a:ext cx="4868333" cy="3928534"/>
          </a:xfrm>
        </p:spPr>
      </p:pic>
    </p:spTree>
    <p:extLst>
      <p:ext uri="{BB962C8B-B14F-4D97-AF65-F5344CB8AC3E}">
        <p14:creationId xmlns:p14="http://schemas.microsoft.com/office/powerpoint/2010/main" xmlns="" val="28421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0" y="365125"/>
            <a:ext cx="70358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Стенгазеты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3" y="1456266"/>
            <a:ext cx="5926668" cy="47074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2" y="1456266"/>
            <a:ext cx="6095998" cy="4707467"/>
          </a:xfrm>
        </p:spPr>
      </p:pic>
    </p:spTree>
    <p:extLst>
      <p:ext uri="{BB962C8B-B14F-4D97-AF65-F5344CB8AC3E}">
        <p14:creationId xmlns:p14="http://schemas.microsoft.com/office/powerpoint/2010/main" xmlns="" val="363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66" y="365125"/>
            <a:ext cx="8729133" cy="1125008"/>
          </a:xfrm>
        </p:spPr>
        <p:txBody>
          <a:bodyPr/>
          <a:lstStyle/>
          <a:p>
            <a:r>
              <a:rPr lang="ru-RU" dirty="0" smtClean="0"/>
              <a:t> «Лыжня России» 2024г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78" y="1354666"/>
            <a:ext cx="10524689" cy="5503333"/>
          </a:xfrm>
        </p:spPr>
      </p:pic>
    </p:spTree>
    <p:extLst>
      <p:ext uri="{BB962C8B-B14F-4D97-AF65-F5344CB8AC3E}">
        <p14:creationId xmlns:p14="http://schemas.microsoft.com/office/powerpoint/2010/main" xmlns="" val="2773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</Words>
  <Application>Microsoft Office PowerPoint</Application>
  <PresentationFormat>Произвольный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«Физкультурно – оздоровительные мероприятия, как форма сотрудничества ДОУ и семьи»</vt:lpstr>
      <vt:lpstr>Слайд 2</vt:lpstr>
      <vt:lpstr>Совместная  деятельность с родителями</vt:lpstr>
      <vt:lpstr>Изготовление нестандартного физкультурного оборудования родителями</vt:lpstr>
      <vt:lpstr>Совместная зарядка с детьми и родителями на «День здоровья»</vt:lpstr>
      <vt:lpstr>Информационные стенды</vt:lpstr>
      <vt:lpstr> Стенгазеты</vt:lpstr>
      <vt:lpstr> «Лыжня России» 2024г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«Физкультурно – оздоровительные мероприятия, как форма сотрудничества ДОУ и семьи»</dc:title>
  <dc:creator>Елена</dc:creator>
  <cp:lastModifiedBy>User</cp:lastModifiedBy>
  <cp:revision>9</cp:revision>
  <dcterms:created xsi:type="dcterms:W3CDTF">2024-03-26T10:46:07Z</dcterms:created>
  <dcterms:modified xsi:type="dcterms:W3CDTF">2024-04-01T04:31:42Z</dcterms:modified>
</cp:coreProperties>
</file>