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65" r:id="rId5"/>
    <p:sldId id="261" r:id="rId6"/>
    <p:sldId id="263" r:id="rId7"/>
    <p:sldId id="264" r:id="rId8"/>
    <p:sldId id="270" r:id="rId9"/>
    <p:sldId id="262" r:id="rId10"/>
    <p:sldId id="271" r:id="rId11"/>
    <p:sldId id="258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84" d="100"/>
          <a:sy n="84" d="100"/>
        </p:scale>
        <p:origin x="-1291" y="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1C2E-A1ED-49FF-8198-D0CE2388D5A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DFF2E-57B4-403D-B6BA-3280F23A4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9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F%D0%BE%D1%80%D1%82%D0%B8%D0%B2%D0%BD%D0%B0%D1%8F_%D0%B3%D0%B8%D0%BC%D0%BD%D0%B0%D1%81%D1%82%D0%B8%D0%BA%D0%B0" TargetMode="External"/><Relationship Id="rId13" Type="http://schemas.openxmlformats.org/officeDocument/2006/relationships/hyperlink" Target="https://ru.wikipedia.org/wiki/%D0%9B%D0%BE%D0%B1%D0%B0%D0%B7%D0%BD%D1%8E%D0%BA,_%D0%95%D0%BA%D0%B0%D1%82%D0%B5%D1%80%D0%B8%D0%BD%D0%B0_%D0%92%D0%BB%D0%B0%D0%B4%D0%B8%D0%BC%D0%B8%D1%80%D0%BE%D0%B2%D0%BD%D0%B0#%D0%9F%D1%80%D0%B8%D0%BC%D0%B5%D1%87%D0%B0%D0%BD%D0%B8%D1%8F" TargetMode="External"/><Relationship Id="rId18" Type="http://schemas.openxmlformats.org/officeDocument/2006/relationships/hyperlink" Target="https://ru.wikipedia.org/wiki/%D0%90%D0%BB%D1%82%D0%B0%D0%B9%D1%81%D0%BA%D0%B8%D0%B9_%D0%BA%D1%80%D0%B0%D0%B9" TargetMode="External"/><Relationship Id="rId3" Type="http://schemas.openxmlformats.org/officeDocument/2006/relationships/hyperlink" Target="https://ru.wikipedia.org/wiki/10_%D0%B8%D1%8E%D0%BD%D1%8F" TargetMode="External"/><Relationship Id="rId21" Type="http://schemas.openxmlformats.org/officeDocument/2006/relationships/hyperlink" Target="https://ru.wikipedia.org/wiki/%D0%9A%D0%B0%D0%BD%D0%B0%D0%B4%D0%B0" TargetMode="External"/><Relationship Id="rId7" Type="http://schemas.openxmlformats.org/officeDocument/2006/relationships/hyperlink" Target="https://ru.wikipedia.org/wiki/%D0%A0%D0%BE%D1%81%D1%81%D0%B8%D1%8F" TargetMode="External"/><Relationship Id="rId12" Type="http://schemas.openxmlformats.org/officeDocument/2006/relationships/hyperlink" Target="https://ru.wikipedia.org/wiki/%D0%9B%D0%BE%D0%B1%D0%B0%D0%B7%D0%BD%D1%8E%D0%BA,_%D0%95%D0%BA%D0%B0%D1%82%D0%B5%D1%80%D0%B8%D0%BD%D0%B0_%D0%92%D0%BB%D0%B0%D0%B4%D0%B8%D0%BC%D0%B8%D1%80%D0%BE%D0%B2%D0%BD%D0%B0#%D0%9D%D0%B0%D0%B3%D1%80%D0%B0%D0%B4%D1%8B_%D0%B8_%D0%B7%D0%B2%D0%B0%D0%BD%D0%B8%D1%8F" TargetMode="External"/><Relationship Id="rId17" Type="http://schemas.openxmlformats.org/officeDocument/2006/relationships/hyperlink" Target="https://ru.wikipedia.org/wiki/%D0%A0%D1%83%D0%B1%D1%86%D0%BE%D0%B2%D1%81%D0%BA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s://ru.wikipedia.org/w/index.php?title=%D0%9B%D0%BE%D0%B1%D0%B0%D0%B7%D0%BD%D1%8E%D0%BA,_%D0%95%D0%BA%D0%B0%D1%82%D0%B5%D1%80%D0%B8%D0%BD%D0%B0_%D0%92%D0%BB%D0%B0%D0%B4%D0%B8%D0%BC%D0%B8%D1%80%D0%BE%D0%B2%D0%BD%D0%B0&amp;action=edit&amp;section=1&amp;editintro=%D0%A8%D0%B0%D0%B1%D0%BB%D0%BE%D0%BD:Editnotice/%D0%9D%D1%8B%D0%BD%D0%B5_%D0%B6%D0%B8%D0%B2%D1%83%D1%89%D0%B8%D0%B5" TargetMode="External"/><Relationship Id="rId20" Type="http://schemas.openxmlformats.org/officeDocument/2006/relationships/hyperlink" Target="https://ru.wikipedia.org/wiki/%D0%A0%D0%BE%D1%81%D1%81%D0%B8%D0%B9%D1%81%D0%BA%D0%B8%D0%B9_%D0%B3%D0%BE%D1%81%D1%83%D0%B4%D0%B0%D1%80%D1%81%D1%82%D0%B2%D0%B5%D0%BD%D0%BD%D1%8B%D0%B9_%D1%83%D0%BD%D0%B8%D0%B2%D0%B5%D1%80%D1%81%D0%B8%D1%82%D0%B5%D1%82_%D1%84%D0%B8%D0%B7%D0%B8%D1%87%D0%B5%D1%81%D0%BA%D0%BE%D0%B9_%D0%BA%D1%83%D0%BB%D1%8C%D1%82%D1%83%D1%80%D1%8B,_%D1%81%D0%BF%D0%BE%D1%80%D1%82%D0%B0_%D0%B8_%D1%82%D1%83%D1%80%D0%B8%D0%B7%D0%BC%D0%B0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3%D0%B7%D0%B1%D0%B5%D0%BA%D1%81%D0%BA%D0%B0%D1%8F_%D0%A1%D0%A1%D0%A0" TargetMode="External"/><Relationship Id="rId11" Type="http://schemas.openxmlformats.org/officeDocument/2006/relationships/hyperlink" Target="https://ru.wikipedia.org/wiki/%D0%9B%D0%BE%D0%B1%D0%B0%D0%B7%D0%BD%D1%8E%D0%BA,_%D0%95%D0%BA%D0%B0%D1%82%D0%B5%D1%80%D0%B8%D0%BD%D0%B0_%D0%92%D0%BB%D0%B0%D0%B4%D0%B8%D0%BC%D0%B8%D1%80%D0%BE%D0%B2%D0%BD%D0%B0#%D0%A1%D0%BF%D0%BE%D1%80%D1%82%D0%B8%D0%B2%D0%BD%D1%8B%D0%B5_%D0%B4%D0%BE%D1%81%D1%82%D0%B8%D0%B6%D0%B5%D0%BD%D0%B8%D1%8F[4]" TargetMode="External"/><Relationship Id="rId5" Type="http://schemas.openxmlformats.org/officeDocument/2006/relationships/hyperlink" Target="https://ru.wikipedia.org/wiki/%D0%A4%D0%B5%D1%80%D0%B3%D0%B0%D0%BD%D0%B0" TargetMode="External"/><Relationship Id="rId15" Type="http://schemas.openxmlformats.org/officeDocument/2006/relationships/hyperlink" Target="https://ru.wikipedia.org/w/index.php?title=%D0%9B%D0%BE%D0%B1%D0%B0%D0%B7%D0%BD%D1%8E%D0%BA,_%D0%95%D0%BA%D0%B0%D1%82%D0%B5%D1%80%D0%B8%D0%BD%D0%B0_%D0%92%D0%BB%D0%B0%D0%B4%D0%B8%D0%BC%D0%B8%D1%80%D0%BE%D0%B2%D0%BD%D0%B0&amp;veaction=edit&amp;section=1&amp;editintro=%D0%A8%D0%B0%D0%B1%D0%BB%D0%BE%D0%BD:Editnotice/%D0%9D%D1%8B%D0%BD%D0%B5_%D0%B6%D0%B8%D0%B2%D1%83%D1%89%D0%B8%D0%B5" TargetMode="External"/><Relationship Id="rId10" Type="http://schemas.openxmlformats.org/officeDocument/2006/relationships/hyperlink" Target="https://ru.wikipedia.org/wiki/%D0%9B%D0%BE%D0%B1%D0%B0%D0%B7%D0%BD%D1%8E%D0%BA,_%D0%95%D0%BA%D0%B0%D1%82%D0%B5%D1%80%D0%B8%D0%BD%D0%B0_%D0%92%D0%BB%D0%B0%D0%B4%D0%B8%D0%BC%D0%B8%D1%80%D0%BE%D0%B2%D0%BD%D0%B0#%D0%A1%D0%BF%D0%BE%D1%80%D1%82%D0%B8%D0%B2%D0%BD%D0%B0%D1%8F_%D0%BA%D0%B0%D1%80%D1%8C%D0%B5%D1%80%D0%B0" TargetMode="External"/><Relationship Id="rId19" Type="http://schemas.openxmlformats.org/officeDocument/2006/relationships/hyperlink" Target="https://ru.wikipedia.org/wiki/%D0%9B%D0%BE%D0%B1%D0%B0%D0%B7%D0%BD%D1%8E%D0%BA,_%D0%95%D0%BA%D0%B0%D1%82%D0%B5%D1%80%D0%B8%D0%BD%D0%B0_%D0%92%D0%BB%D0%B0%D0%B4%D0%B8%D0%BC%D0%B8%D1%80%D0%BE%D0%B2%D0%BD%D0%B0#cite_note-2" TargetMode="External"/><Relationship Id="rId4" Type="http://schemas.openxmlformats.org/officeDocument/2006/relationships/hyperlink" Target="https://ru.wikipedia.org/wiki/1983" TargetMode="External"/><Relationship Id="rId9" Type="http://schemas.openxmlformats.org/officeDocument/2006/relationships/hyperlink" Target="https://ru.wikipedia.org/wiki/2000_%D0%B3%D0%BE%D0%B4" TargetMode="External"/><Relationship Id="rId14" Type="http://schemas.openxmlformats.org/officeDocument/2006/relationships/hyperlink" Target="https://ru.wikipedia.org/wiki/%D0%9B%D0%BE%D0%B1%D0%B0%D0%B7%D0%BD%D1%8E%D0%BA,_%D0%95%D0%BA%D0%B0%D1%82%D0%B5%D1%80%D0%B8%D0%BD%D0%B0_%D0%92%D0%BB%D0%B0%D0%B4%D0%B8%D0%BC%D0%B8%D1%80%D0%BE%D0%B2%D0%BD%D0%B0#%D0%A1%D1%81%D1%8B%D0%BB%D0%BA%D0%B8" TargetMode="External"/><Relationship Id="rId22" Type="http://schemas.openxmlformats.org/officeDocument/2006/relationships/hyperlink" Target="https://ru.wikipedia.org/wiki/%D0%9B%D0%BE%D0%B1%D0%B0%D0%B7%D0%BD%D1%8E%D0%BA,_%D0%95%D0%BA%D0%B0%D1%82%D0%B5%D1%80%D0%B8%D0%BD%D0%B0_%D0%92%D0%BB%D0%B0%D0%B4%D0%B8%D0%BC%D0%B8%D1%80%D0%BE%D0%B2%D0%BD%D0%B0#cite_note-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Екатери́на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Влади́мировна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Лобазню́к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(род.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10 июня"/>
              </a:rPr>
              <a:t>10 июня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1983"/>
              </a:rPr>
              <a:t>1983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Фергана"/>
              </a:rPr>
              <a:t>Фергана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Узбекская ССР"/>
              </a:rPr>
              <a:t>Узбекская ССР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Россия"/>
              </a:rPr>
              <a:t>российская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Спортивная гимнастика"/>
              </a:rPr>
              <a:t>гимнастка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чемпионка Европы (2000), призёр чемпионата мира (1999), трёхкратный призёр Олимпийских игр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2000 год"/>
              </a:rPr>
              <a:t>2000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rtl="0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Содержание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1Спортивная карьера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2Спортивные достижения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[4]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3Награды и звания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4Примечания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5Ссылки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Спортивная карьера[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Редактировать раздел «Спортивная карьера»"/>
              </a:rPr>
              <a:t>править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Редактировать код раздела «Спортивная карьера»"/>
              </a:rPr>
              <a:t>править код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Спортивной гимнастикой начала заниматься в 6 лет. В 1995 году переехала с семьёй на постоянное место жительства в город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Рубцовск"/>
              </a:rPr>
              <a:t>Рубцовск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Алтайский край"/>
              </a:rPr>
              <a:t>Алтайский край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2001 году на международном турнире в Москве «Звёзды мира» Екатерина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Лобазнюк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получила серьёзную травму, перенесла несколько операций. С большим спортом ей пришлось расстаться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[2]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2006 году Екатерина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Лобазнюк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закончила тренерский факультет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Российский государственный университет физической культуры, спорта и туризма"/>
              </a:rPr>
              <a:t>Российского государственного университета физической культуры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настоящее время проживает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Канада"/>
              </a:rPr>
              <a:t>Канаде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работает тренером в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Omega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Gymnastic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[3]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FF2E-57B4-403D-B6BA-3280F23A4F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3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2875" y="1945377"/>
            <a:ext cx="68987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портсмены</a:t>
            </a:r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 Рубцовска</a:t>
            </a:r>
            <a:endParaRPr lang="ru-RU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</a:t>
            </a:r>
          </a:p>
          <a:p>
            <a:pPr algn="r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Подготовила: инструктор по                                          физической культуре</a:t>
            </a:r>
          </a:p>
          <a:p>
            <a:pPr algn="r"/>
            <a:r>
              <a:rPr lang="ru-RU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Чурилова Н.В.</a:t>
            </a:r>
          </a:p>
          <a:p>
            <a:pPr algn="r"/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7092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Елена Чалых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426" y="1795702"/>
            <a:ext cx="4445251" cy="44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Советская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, российская и азербайджанская </a:t>
            </a: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трековая и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шоссейная велогонщица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, с 1990 года выступала за сборные СССР и России, в период </a:t>
            </a: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2010 -2012 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представляла Азербайджан. Чемпионка Европы, трижды бронзовая призёрша чемпионатов мира, участница двух летних Олимпийских игр. Заслуженный мастер спорта России.</a:t>
            </a:r>
            <a:endParaRPr lang="ru-RU" sz="22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0" y="1412341"/>
            <a:ext cx="3911097" cy="530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2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05692"/>
            <a:ext cx="9143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Данил Белевитин</a:t>
            </a:r>
            <a:endParaRPr lang="ru-RU" sz="5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558299"/>
            <a:ext cx="3511117" cy="495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5536" y="1346742"/>
            <a:ext cx="485265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Российский боксёр-любитель, выступающий в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легкой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 весовой категории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августе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2023г.  стал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победителем турнира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“Золотая перчатка Воеводины”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 Сербии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 В мае 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2023г. выиграл титул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победителя первенства Европы по боксу среди юниоров 17-18 лет в Ереване в весовой категории 63,5 кг, выполнив норматив мастера спорта России международного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77362"/>
            <a:ext cx="7886700" cy="61332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Игорь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Вольхин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658" y="1846907"/>
            <a:ext cx="3802456" cy="43300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700" b="1" dirty="0">
                <a:latin typeface="Times New Roman" pitchFamily="18" charset="0"/>
                <a:cs typeface="Times New Roman" pitchFamily="18" charset="0"/>
              </a:rPr>
              <a:t>Родился в г. Рубцовск (Алтайский край) 30 октября 1997 года, играет на позиции легкого форварда. Рост — 200 см, Вес — 88 кг.</a:t>
            </a:r>
            <a:endParaRPr lang="ru-RU" sz="7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700" b="1" dirty="0" smtClean="0">
                <a:latin typeface="Times New Roman" pitchFamily="18" charset="0"/>
                <a:cs typeface="Times New Roman" pitchFamily="18" charset="0"/>
              </a:rPr>
              <a:t>Воспитанник </a:t>
            </a:r>
            <a:r>
              <a:rPr lang="ru-RU" sz="7700" b="1" dirty="0">
                <a:latin typeface="Times New Roman" pitchFamily="18" charset="0"/>
                <a:cs typeface="Times New Roman" pitchFamily="18" charset="0"/>
              </a:rPr>
              <a:t>Баскетбольной Академии Химки, игрок команды «Химки»-Подмосковье.</a:t>
            </a:r>
            <a:endParaRPr lang="ru-RU" sz="7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700" b="1" dirty="0">
                <a:latin typeface="Times New Roman" pitchFamily="18" charset="0"/>
                <a:cs typeface="Times New Roman" pitchFamily="18" charset="0"/>
              </a:rPr>
              <a:t>Чемпион ЕЮБЛ, ДЮБЛ, серебряный и бронзовый призер Единой молодежной Лиги ВТБ, член молодежной сборной России U 20</a:t>
            </a:r>
            <a:r>
              <a:rPr lang="ru-RU" sz="7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77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7700" b="1" dirty="0">
                <a:latin typeface="Times New Roman" pitchFamily="18" charset="0"/>
                <a:cs typeface="Times New Roman" pitchFamily="18" charset="0"/>
              </a:rPr>
              <a:t>последних достижений:</a:t>
            </a:r>
            <a:endParaRPr lang="ru-RU" sz="7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700" b="1" dirty="0">
                <a:latin typeface="Times New Roman" pitchFamily="18" charset="0"/>
                <a:cs typeface="Times New Roman" pitchFamily="18" charset="0"/>
              </a:rPr>
              <a:t>-Самый ценный игрок турнира Международной студенческой баскетбольной лиги (май, 2018);</a:t>
            </a:r>
            <a:endParaRPr lang="ru-RU" sz="7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700" b="1" dirty="0">
                <a:latin typeface="Times New Roman" pitchFamily="18" charset="0"/>
                <a:cs typeface="Times New Roman" pitchFamily="18" charset="0"/>
              </a:rPr>
              <a:t>-Победитель конкурса </a:t>
            </a:r>
            <a:r>
              <a:rPr lang="ru-RU" sz="7700" b="1" dirty="0" err="1">
                <a:latin typeface="Times New Roman" pitchFamily="18" charset="0"/>
                <a:cs typeface="Times New Roman" pitchFamily="18" charset="0"/>
              </a:rPr>
              <a:t>трехочковых</a:t>
            </a:r>
            <a:r>
              <a:rPr lang="ru-RU" sz="7700" b="1" dirty="0">
                <a:latin typeface="Times New Roman" pitchFamily="18" charset="0"/>
                <a:cs typeface="Times New Roman" pitchFamily="18" charset="0"/>
              </a:rPr>
              <a:t> на Матче молодых звезд (февраль, 2018).</a:t>
            </a:r>
            <a:endParaRPr lang="ru-RU" sz="7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Вольхин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73" y="1692999"/>
            <a:ext cx="4906977" cy="453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3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5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Кирилл </a:t>
            </a:r>
            <a:r>
              <a:rPr lang="ru-RU" sz="55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Лобазнюк</a:t>
            </a:r>
            <a:r>
              <a:rPr lang="ru-RU" sz="55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6610" y="1729213"/>
            <a:ext cx="4807389" cy="4481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Мастер спорта международного класса по спортивной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аэробике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2011: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чемпион Европы в номинации «группа», серебряный призёр чемпионата Европы в номинации «трио» (Бухарест, Румыния), серебряный призёр Всемирной Универсиады в номинациях «трио», «группа» и «степ»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Шеньжень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Китай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Тренер спортивной сборной команды Омской области по спортивной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аэробике.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Тренер отделения спортивной аэробики БУ г. Омска «СШ А.В. Кожевникова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53.userapi.com/impf/sjxy5B-A7tLepMR5LW7QdM0kje5hgsG30hT9lg/M83Jxf110e8.jpg?size=540x807&amp;quality=96&amp;sign=92262c82f44d46fa1a3ae06b897e4964&amp;c_uniq_tag=mUt-kkL0-8XY47IF-OBiuaVSpT5sGaPu1e8JrSvbC4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7" y="1629624"/>
            <a:ext cx="3567066" cy="5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5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6128" y="2587165"/>
            <a:ext cx="9169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11795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Алексей Тищенко</a:t>
            </a:r>
          </a:p>
        </p:txBody>
      </p:sp>
      <p:pic>
        <p:nvPicPr>
          <p:cNvPr id="6150" name="Picture 6" descr="https://sport.pibig.info/uploads/posts/2023-04/thumbs/1681234587_sport-pibig-info-p-sovetskie-olimpiiskie-chempioni-po-boksu-k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7" y="2111440"/>
            <a:ext cx="4445252" cy="35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7892" y="1502875"/>
            <a:ext cx="4213959" cy="5037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оссийский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боксёр-любитель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выступавший в полулёгкой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лёгкой весовых категориях.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Заслуженный мастер спорта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(2004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), двукратный Олимпийский чемпион (2004, 2008), чемпион мира, Европы и России, чемпион мира среди юниоров в любителях. Награжден орденом Дружбы (2007), орденом Почёта (2009). В 2006 включен в энциклопедию «Лучшие люди России».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февраля 2011 года заявил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завершении спортивной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карьеры.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695" y="169194"/>
            <a:ext cx="88814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sz="5000" b="1" dirty="0" err="1" smtClean="0">
                <a:latin typeface="Times New Roman" pitchFamily="18" charset="0"/>
                <a:cs typeface="Times New Roman" pitchFamily="18" charset="0"/>
              </a:rPr>
              <a:t>Лобазнюк</a:t>
            </a: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1508" y="1412341"/>
            <a:ext cx="490697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Российская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 гимнастка, чемпионка Европы (2000), призёр чемпионата мира (1999), трёхкратный призёр Олимпийских игр (2000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Заслуженный мастер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спорта 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(1999).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Награждена Орденом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Дружбы (19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) — За большой вклад в развитие физической культуры и спорта, высокие спортивные достижения на Играх XXVII Олимпиады 2000 года в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Сиднее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Почётный гражданин Рубцовска (2004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https://i.pinimg.com/originals/f8/62/a4/f862a408de159788e319964c38f368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8" y="1749995"/>
            <a:ext cx="3376942" cy="47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ет фот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3" y="1659141"/>
            <a:ext cx="3775294" cy="46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-344094"/>
            <a:ext cx="906251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5000" b="1" dirty="0" err="1" smtClean="0">
                <a:latin typeface="Times New Roman" pitchFamily="18" charset="0"/>
                <a:cs typeface="Times New Roman" pitchFamily="18" charset="0"/>
              </a:rPr>
              <a:t>Хазова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7968" y="1303699"/>
            <a:ext cx="49160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международного класса (баскетбол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). Тяжелый форвард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Участница Олимпийских игр (2004).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Чемпионка России (2002, 2003).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Серебряный (2001, 2004, 2006) и бронзовый (2005) призер чемпионатов России.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Обладательница Кубка России (2005).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Бронзовый призер Мировой лиги (2003).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Серебряный призер Кубка Европы ФИБА (2007).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сборной команде России с 2001 по 2004 год.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Выступала за команды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Шелен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(Красноярск, 1996-2000), «УГМК» (Екатеринбург, 2000-2006), «Динамо (МО)» (Люберцы, 2006-2007), «Динамо-ГУВД» (Новосибирск, 2007-2011), «Динамо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Москва, 2011-2012), «Енисей» (Красноярск, 2012-2013).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Завершила спортивную карьеру в 2013 году.</a:t>
            </a:r>
          </a:p>
        </p:txBody>
      </p:sp>
    </p:spTree>
    <p:extLst>
      <p:ext uri="{BB962C8B-B14F-4D97-AF65-F5344CB8AC3E}">
        <p14:creationId xmlns:p14="http://schemas.microsoft.com/office/powerpoint/2010/main" val="35781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9830"/>
            <a:ext cx="9143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Татьяна Фоминых (Мороз)</a:t>
            </a:r>
          </a:p>
        </p:txBody>
      </p:sp>
      <p:pic>
        <p:nvPicPr>
          <p:cNvPr id="5122" name="Picture 2" descr="Мороз (Колесникова) Татья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4" y="1376127"/>
            <a:ext cx="3856777" cy="51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5006" y="1466660"/>
            <a:ext cx="507899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Мастер спорта международного класса по лыжному спорту. Серебряный призер первенства России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1995г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серебряный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призер Чемпионата России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1996г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.; бронзовый призер Первенства Мира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1997г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.; победитель Первенства России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1997г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.; бронзовый призер Чемпионата России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2002г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.; призер Чемпионата России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2003г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 Член сборной команды России с 1994 г. по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5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1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6871"/>
            <a:ext cx="9216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Узунян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6567" y="1584355"/>
            <a:ext cx="429134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оссийский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боксёр-любитель, выступающий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тяжёлой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весовой категории. Мастер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спорта России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международного класса, член сборной России по боксу (2021—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.), серебряный (2021) и бронзовый (2020) призёр чемпионата России, серебряный призёр чемпионата мира среди молодежи (2016), двукратный чемпион Европы среди молодёжи (2021) и среди юниоров (2016), многократный победитель и призёр международных и всероссийских турниров в любителях.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www.altaisport.ru/picture/15864/664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2" y="1475714"/>
            <a:ext cx="4544839" cy="50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813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ru-RU" sz="4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Кирпиченко</a:t>
            </a:r>
            <a:endParaRPr lang="ru-RU" sz="4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962" y="1596637"/>
            <a:ext cx="453554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Российская спортсменка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серебряный призёр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чемпионата мира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 эстафете, чемпионка Универсиады 2019 года в эстафете, трёхкратный бронзовый призёр зимней Универсиады 2019 года в индивидуальных лыжных гонках. Член сборной команды страны.</a:t>
            </a:r>
          </a:p>
        </p:txBody>
      </p:sp>
      <p:pic>
        <p:nvPicPr>
          <p:cNvPr id="9218" name="Picture 2" descr="https://sportishka.com/uploads/posts/2023-11/1701294322_sportishka-com-p-luchshie-lizhniki-mira-instagram-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07" y="1372629"/>
            <a:ext cx="4119568" cy="514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Юлия Чайковская</a:t>
            </a:r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58" y="1941223"/>
            <a:ext cx="3748087" cy="359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536" y="1711105"/>
            <a:ext cx="491603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оссийская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баскетболистка, выступает в амплуа защитника. Неоднократная призёрка многих международных соревнований в составе сборной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различных возрастных категориях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Достижения: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Чемпион Европы среди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кадеток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(2010)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Серебряный призёр Европы среди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юниорок (2012)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Бронзовый призёр европейского юношеского олимпийского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фестиваля (2011)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Бронзовый призёр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ДЮБЛ (2010/11)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66" y="1941223"/>
            <a:ext cx="3748087" cy="359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23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6488" y="1679790"/>
            <a:ext cx="49975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Российская лыжница, участница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Олимпийских игр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 Мастер спорта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Чемпионка России (2013, спринт, классический стиль). Серебряный (скиатлон, 15 км) и бронзовый (свободный стиль, 10 км) призёр чемпионата России (2013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эстафете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Олимпийских играх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Сочи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заняла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 место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https://www.altairegion22.ru/upload/medialibrary/1b6/Olga-Kuzyukova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3" y="1594816"/>
            <a:ext cx="3748104" cy="50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535" y="321305"/>
            <a:ext cx="90534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err="1" smtClean="0">
                <a:latin typeface="Times New Roman" pitchFamily="18" charset="0"/>
                <a:cs typeface="Times New Roman" pitchFamily="18" charset="0"/>
              </a:rPr>
              <a:t>О́льга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latin typeface="Times New Roman" pitchFamily="18" charset="0"/>
                <a:cs typeface="Times New Roman" pitchFamily="18" charset="0"/>
              </a:rPr>
              <a:t>Сементина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000" b="1" dirty="0" err="1" smtClean="0">
                <a:latin typeface="Times New Roman" pitchFamily="18" charset="0"/>
                <a:cs typeface="Times New Roman" pitchFamily="18" charset="0"/>
              </a:rPr>
              <a:t>Кузюкова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81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</TotalTime>
  <Words>288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Юлия Чайковская </vt:lpstr>
      <vt:lpstr>Презентация PowerPoint</vt:lpstr>
      <vt:lpstr>Елена Чалых</vt:lpstr>
      <vt:lpstr>Презентация PowerPoint</vt:lpstr>
      <vt:lpstr>Игорь Вольхин </vt:lpstr>
      <vt:lpstr>Кирилл Лобазнюк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Наталья</cp:lastModifiedBy>
  <cp:revision>62</cp:revision>
  <dcterms:created xsi:type="dcterms:W3CDTF">2013-11-19T05:52:05Z</dcterms:created>
  <dcterms:modified xsi:type="dcterms:W3CDTF">2024-03-26T16:49:46Z</dcterms:modified>
</cp:coreProperties>
</file>