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9" r:id="rId4"/>
    <p:sldId id="281" r:id="rId5"/>
    <p:sldId id="285" r:id="rId6"/>
    <p:sldId id="279" r:id="rId7"/>
    <p:sldId id="293" r:id="rId8"/>
    <p:sldId id="292" r:id="rId9"/>
    <p:sldId id="284" r:id="rId10"/>
    <p:sldId id="288" r:id="rId11"/>
    <p:sldId id="289" r:id="rId12"/>
    <p:sldId id="290" r:id="rId13"/>
    <p:sldId id="291" r:id="rId14"/>
    <p:sldId id="295" r:id="rId15"/>
    <p:sldId id="299" r:id="rId16"/>
    <p:sldId id="294" r:id="rId17"/>
    <p:sldId id="271" r:id="rId18"/>
    <p:sldId id="272" r:id="rId19"/>
    <p:sldId id="27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CA"/>
    <a:srgbClr val="FEEEC2"/>
    <a:srgbClr val="FEEB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09" autoAdjust="0"/>
    <p:restoredTop sz="94660"/>
  </p:normalViewPr>
  <p:slideViewPr>
    <p:cSldViewPr>
      <p:cViewPr varScale="1">
        <p:scale>
          <a:sx n="100" d="100"/>
          <a:sy n="100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CA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3AAC-E41C-4CB0-B4BA-979DCD71BC05}" type="datetimeFigureOut">
              <a:rPr lang="ru-RU" smtClean="0"/>
              <a:pPr/>
              <a:t>20.11.2018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F7FAA-4E05-4506-BEE7-1ACAF5D55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s1.1zoom.me/b5050/200/338723-svetik_1024x76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786057"/>
            <a:ext cx="4786314" cy="407194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2814656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5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Здоровьесберегающие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технологии: </a:t>
            </a:r>
            <a:b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5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офтальмогимнастика</a:t>
            </a:r>
            <a:r>
              <a:rPr lang="ru-RU" sz="5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214290"/>
            <a:ext cx="692490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Упражнения по зрительным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тренажёрам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074" y="2071678"/>
            <a:ext cx="26010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Тренажёр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В.Ф. Базарного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бдьтбтощ\Изображение 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5470549" cy="410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42852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Тренажер «</a:t>
            </a:r>
            <a:r>
              <a:rPr lang="ru-RU" sz="28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Видеоазимут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lang="ru-RU" sz="2800" dirty="0"/>
          </a:p>
        </p:txBody>
      </p:sp>
      <p:pic>
        <p:nvPicPr>
          <p:cNvPr id="2050" name="Picture 2" descr="D:\апрые\Изображение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3554016" cy="4737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бдьтбтощ\Изображение 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14356"/>
            <a:ext cx="447606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57554" y="285728"/>
            <a:ext cx="25843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«Лабиринты»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прые\Изображение 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9974" y="2714620"/>
            <a:ext cx="4190360" cy="34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D:\апрые\Новая папка\Изображение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14423"/>
            <a:ext cx="4071966" cy="3411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прые\Изображение 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714488"/>
            <a:ext cx="4571301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апрые\Изображение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391448" cy="452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5143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«Координационные        тренажеры»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514353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571876"/>
            <a:ext cx="521497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71802" y="142852"/>
            <a:ext cx="2832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«Путаница»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21429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«Дорожка»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прые\Новая папка\Изображение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416" y="1071546"/>
            <a:ext cx="3804682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:\апрые\Новая папка\Изображение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071546"/>
            <a:ext cx="3804682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428604"/>
            <a:ext cx="7252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Метка на стекле (По Аветисову)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апрые\Новая папка\Изображение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214422"/>
            <a:ext cx="3980907" cy="530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гимнастика\hello_html_m1e94892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953267" cy="521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2355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Игровые коррекционные </a:t>
            </a:r>
          </a:p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гимнастика\гимнастика для глаз в стих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858609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\Рабочий стол\гимнастика\hello_html_m1fc08d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500042"/>
            <a:ext cx="7606709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928802"/>
            <a:ext cx="6715172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«Лучше один раз увидеть,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чем сто раз услышать»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643182"/>
            <a:ext cx="36854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Народная мудрость </a:t>
            </a:r>
            <a:endParaRPr lang="ru-RU" sz="3200" dirty="0"/>
          </a:p>
        </p:txBody>
      </p:sp>
      <p:pic>
        <p:nvPicPr>
          <p:cNvPr id="39938" name="Picture 2" descr="http://static.wixstatic.com/media/be5656_b2d4c6094fde4d8f847713764615c1f1~mv2.jpg_srz_980_270_85_22_0.50_1.20_0.00_jpg_srz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EDEDC"/>
              </a:clrFrom>
              <a:clrTo>
                <a:srgbClr val="DEDE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\Рабочий стол\гимнастика\hello_html_m4f3a6d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89301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0"/>
            <a:ext cx="8158162" cy="635795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проведения зрительной гимнастики: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формирование у детей потребности в сохранении и укреплении своего здоровья путём различных приёмов улучшения зрения.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Условия проведения зрительной гимнастики: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86766" cy="340043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Фиксированное положение головы;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Длительность проведения зрительной гимнастики;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Правильный подбор  зрительных упражнений;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Возможность сочетания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физминуткой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Контроль за нагрузкой;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Игровая форма проведения.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14282" y="500042"/>
            <a:ext cx="8572560" cy="5786478"/>
            <a:chOff x="214282" y="500042"/>
            <a:chExt cx="8572560" cy="578647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500298" y="500042"/>
              <a:ext cx="3714776" cy="2071702"/>
            </a:xfrm>
            <a:prstGeom prst="roundRect">
              <a:avLst/>
            </a:prstGeom>
            <a:ln w="28575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Виды коррекционных упражнений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1857356" y="4857760"/>
              <a:ext cx="2428892" cy="1428760"/>
            </a:xfrm>
            <a:prstGeom prst="round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Упражнения с предметами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4857752" y="4857760"/>
              <a:ext cx="2428892" cy="1428760"/>
            </a:xfrm>
            <a:prstGeom prst="round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Упражнения по зрительным тренажёрам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14282" y="2928934"/>
              <a:ext cx="2428892" cy="1428760"/>
            </a:xfrm>
            <a:prstGeom prst="round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Комплексы по словесным инструкциям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357950" y="2928934"/>
              <a:ext cx="2428892" cy="1428760"/>
            </a:xfrm>
            <a:prstGeom prst="roundRect">
              <a:avLst/>
            </a:prstGeom>
            <a:ln w="190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Игровая коррекционная 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физминутка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Прямая со стрелкой 10"/>
            <p:cNvCxnSpPr>
              <a:stCxn id="2" idx="1"/>
              <a:endCxn id="8" idx="0"/>
            </p:cNvCxnSpPr>
            <p:nvPr/>
          </p:nvCxnSpPr>
          <p:spPr>
            <a:xfrm rot="10800000" flipV="1">
              <a:off x="1428728" y="1535892"/>
              <a:ext cx="1071570" cy="13930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endCxn id="6" idx="0"/>
            </p:cNvCxnSpPr>
            <p:nvPr/>
          </p:nvCxnSpPr>
          <p:spPr>
            <a:xfrm rot="5400000">
              <a:off x="2285984" y="3357562"/>
              <a:ext cx="2286016" cy="71438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endCxn id="7" idx="0"/>
            </p:cNvCxnSpPr>
            <p:nvPr/>
          </p:nvCxnSpPr>
          <p:spPr>
            <a:xfrm rot="16200000" flipH="1">
              <a:off x="4321967" y="3107529"/>
              <a:ext cx="2286016" cy="121444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2" idx="3"/>
              <a:endCxn id="9" idx="0"/>
            </p:cNvCxnSpPr>
            <p:nvPr/>
          </p:nvCxnSpPr>
          <p:spPr>
            <a:xfrm>
              <a:off x="6215074" y="1535893"/>
              <a:ext cx="1357322" cy="1393041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Рабочий стол\гимнастика\гимнастика при астигматизм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6159"/>
            <a:ext cx="9144000" cy="6071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Комплексы по словесным инструкциям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000232" y="357166"/>
            <a:ext cx="44085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Пальминг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(по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Бейтсу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прые\Новая папка\Изображ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2"/>
            <a:ext cx="6613525" cy="496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42852"/>
            <a:ext cx="792961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Упражнения с предметами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Упражнения по сортировке и нанизыванию бус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прые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00174"/>
            <a:ext cx="6542087" cy="490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14290"/>
            <a:ext cx="4757742" cy="64294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Упражнения с флажком, бабочкой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фото1\Изображение 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961988" cy="5281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Рабочий стол\фото1\Изображение 0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3965444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132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«Здоровьесберегающие технологии:  офтальмогимнастика»</vt:lpstr>
      <vt:lpstr>«Лучше один раз увидеть,  чем сто раз услышать»     </vt:lpstr>
      <vt:lpstr>Цель проведения зрительной гимнастики: формирование у детей потребности в сохранении и укреплении своего здоровья путём различных приёмов улучшения зрения.    </vt:lpstr>
      <vt:lpstr>Условия проведения зрительной гимнастики:</vt:lpstr>
      <vt:lpstr>Слайд 5</vt:lpstr>
      <vt:lpstr>Слайд 6</vt:lpstr>
      <vt:lpstr>Слайд 7</vt:lpstr>
      <vt:lpstr>Слайд 8</vt:lpstr>
      <vt:lpstr>Упражнения с флажком, бабочкой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86</cp:revision>
  <dcterms:created xsi:type="dcterms:W3CDTF">2017-04-25T12:56:23Z</dcterms:created>
  <dcterms:modified xsi:type="dcterms:W3CDTF">2018-11-20T13:51:14Z</dcterms:modified>
</cp:coreProperties>
</file>