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5761038" cy="3240088"/>
  <p:notesSz cx="6858000" cy="9144000"/>
  <p:defaultTextStyle>
    <a:defPPr>
      <a:defRPr lang="ru-RU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1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822" y="114"/>
      </p:cViewPr>
      <p:guideLst>
        <p:guide orient="horz" pos="102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54912-59D9-47C9-95DC-E992300C2423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C8EBF-8FA2-4A8F-9BB5-D5F480D82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56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C8EBF-8FA2-4A8F-9BB5-D5F480D821A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6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C8EBF-8FA2-4A8F-9BB5-D5F480D821A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3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078" y="1006528"/>
            <a:ext cx="4896882" cy="694519"/>
          </a:xfrm>
          <a:prstGeom prst="rect">
            <a:avLst/>
          </a:prstGeom>
        </p:spPr>
        <p:txBody>
          <a:bodyPr lIns="51435" tIns="25718" rIns="51435" bIns="2571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156" y="1836050"/>
            <a:ext cx="4032727" cy="828022"/>
          </a:xfrm>
          <a:prstGeom prst="rect">
            <a:avLst/>
          </a:prstGeom>
        </p:spPr>
        <p:txBody>
          <a:bodyPr lIns="51435" tIns="25718" rIns="51435" bIns="2571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96178" y="3014883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lIns="51435" tIns="25718" rIns="51435" bIns="2571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8052" y="756021"/>
            <a:ext cx="5184934" cy="2138308"/>
          </a:xfrm>
          <a:prstGeom prst="rect">
            <a:avLst/>
          </a:prstGeom>
        </p:spPr>
        <p:txBody>
          <a:bodyPr vert="eaVert" lIns="51435" tIns="25718" rIns="51435" bIns="2571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96178" y="3014883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76752" y="129754"/>
            <a:ext cx="1296234" cy="2764575"/>
          </a:xfrm>
          <a:prstGeom prst="rect">
            <a:avLst/>
          </a:prstGeom>
        </p:spPr>
        <p:txBody>
          <a:bodyPr vert="eaVert" lIns="51435" tIns="25718" rIns="51435" bIns="2571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8052" y="129754"/>
            <a:ext cx="3792683" cy="2764575"/>
          </a:xfrm>
          <a:prstGeom prst="rect">
            <a:avLst/>
          </a:prstGeom>
        </p:spPr>
        <p:txBody>
          <a:bodyPr vert="eaVert" lIns="51435" tIns="25718" rIns="51435" bIns="2571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96178" y="3014883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lIns="51435" tIns="25718" rIns="51435" bIns="2571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8052" y="756021"/>
            <a:ext cx="5184934" cy="2138308"/>
          </a:xfrm>
          <a:prstGeom prst="rect">
            <a:avLst/>
          </a:prstGeom>
        </p:spPr>
        <p:txBody>
          <a:bodyPr lIns="51435" tIns="25718" rIns="51435" bIns="25718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96178" y="3014883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  <a:prstGeom prst="rect">
            <a:avLst/>
          </a:prstGeom>
        </p:spPr>
        <p:txBody>
          <a:bodyPr lIns="51435" tIns="25718" rIns="51435" bIns="25718" anchor="t"/>
          <a:lstStyle>
            <a:lvl1pPr algn="l">
              <a:defRPr sz="2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  <a:prstGeom prst="rect">
            <a:avLst/>
          </a:prstGeom>
        </p:spPr>
        <p:txBody>
          <a:bodyPr lIns="51435" tIns="25718" rIns="51435" bIns="25718"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96178" y="3014883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lIns="51435" tIns="25718" rIns="51435" bIns="2571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  <a:prstGeom prst="rect">
            <a:avLst/>
          </a:prstGeom>
        </p:spPr>
        <p:txBody>
          <a:bodyPr lIns="51435" tIns="25718" rIns="51435" bIns="25718"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28528" y="756021"/>
            <a:ext cx="2544458" cy="2138308"/>
          </a:xfrm>
          <a:prstGeom prst="rect">
            <a:avLst/>
          </a:prstGeom>
        </p:spPr>
        <p:txBody>
          <a:bodyPr lIns="51435" tIns="25718" rIns="51435" bIns="25718"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4196178" y="3014883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lIns="51435" tIns="25718" rIns="51435" bIns="25718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25270"/>
            <a:ext cx="2545459" cy="302258"/>
          </a:xfrm>
          <a:prstGeom prst="rect">
            <a:avLst/>
          </a:prstGeom>
        </p:spPr>
        <p:txBody>
          <a:bodyPr lIns="51435" tIns="25718" rIns="51435" bIns="25718"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052" y="1027528"/>
            <a:ext cx="2545459" cy="1866801"/>
          </a:xfrm>
          <a:prstGeom prst="rect">
            <a:avLst/>
          </a:prstGeom>
        </p:spPr>
        <p:txBody>
          <a:bodyPr lIns="51435" tIns="25718" rIns="51435" bIns="25718"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6528" y="725270"/>
            <a:ext cx="2546459" cy="302258"/>
          </a:xfrm>
          <a:prstGeom prst="rect">
            <a:avLst/>
          </a:prstGeom>
        </p:spPr>
        <p:txBody>
          <a:bodyPr lIns="51435" tIns="25718" rIns="51435" bIns="25718"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6528" y="1027528"/>
            <a:ext cx="2546459" cy="1866801"/>
          </a:xfrm>
          <a:prstGeom prst="rect">
            <a:avLst/>
          </a:prstGeom>
        </p:spPr>
        <p:txBody>
          <a:bodyPr lIns="51435" tIns="25718" rIns="51435" bIns="25718"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196178" y="3014883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lIns="51435" tIns="25718" rIns="51435" bIns="25718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196178" y="3014883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196178" y="3014883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  <a:prstGeom prst="rect">
            <a:avLst/>
          </a:prstGeom>
        </p:spPr>
        <p:txBody>
          <a:bodyPr lIns="51435" tIns="25718" rIns="51435" bIns="25718"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  <a:prstGeom prst="rect">
            <a:avLst/>
          </a:prstGeom>
        </p:spPr>
        <p:txBody>
          <a:bodyPr lIns="51435" tIns="25718" rIns="51435" bIns="25718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  <a:prstGeom prst="rect">
            <a:avLst/>
          </a:prstGeom>
        </p:spPr>
        <p:txBody>
          <a:bodyPr lIns="51435" tIns="25718" rIns="51435" bIns="25718"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4196178" y="3014883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  <a:prstGeom prst="rect">
            <a:avLst/>
          </a:prstGeom>
        </p:spPr>
        <p:txBody>
          <a:bodyPr lIns="51435" tIns="25718" rIns="51435" bIns="25718"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29204" y="289508"/>
            <a:ext cx="3456623" cy="1944053"/>
          </a:xfrm>
          <a:prstGeom prst="rect">
            <a:avLst/>
          </a:prstGeom>
        </p:spPr>
        <p:txBody>
          <a:bodyPr lIns="51435" tIns="25718" rIns="51435" bIns="25718"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  <a:prstGeom prst="rect">
            <a:avLst/>
          </a:prstGeom>
        </p:spPr>
        <p:txBody>
          <a:bodyPr lIns="51435" tIns="25718" rIns="51435" bIns="25718"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4C71EC6-210F-42DE-9C53-41977AD35B3D}" type="datetimeFigureOut">
              <a:rPr lang="ru-RU" smtClean="0"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4196178" y="3014883"/>
            <a:ext cx="1344242" cy="172505"/>
          </a:xfrm>
          <a:prstGeom prst="rect">
            <a:avLst/>
          </a:prstGeom>
        </p:spPr>
        <p:txBody>
          <a:bodyPr lIns="51435" tIns="25718" rIns="51435" bIns="25718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61038" cy="32400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51435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1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up/datai/119223/0002-003-.jpg" TargetMode="External"/><Relationship Id="rId7" Type="http://schemas.openxmlformats.org/officeDocument/2006/relationships/hyperlink" Target="http://img-fotki.yandex.ru/get/5002/47407354.4b9/0_b7430_f0a0c3bb_orig.png" TargetMode="External"/><Relationship Id="rId2" Type="http://schemas.openxmlformats.org/officeDocument/2006/relationships/hyperlink" Target="http://razukrashki.com/preview/tiazhielyi-tank-raskraski-for-online-1-3837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ufetnitsa.ru/uploads/news/1454704789.png" TargetMode="External"/><Relationship Id="rId5" Type="http://schemas.openxmlformats.org/officeDocument/2006/relationships/hyperlink" Target="http://nachalo4ka.ru/wp-content/uploads/2015/02/army-38.png" TargetMode="External"/><Relationship Id="rId4" Type="http://schemas.openxmlformats.org/officeDocument/2006/relationships/hyperlink" Target="http://natalina2012.ru/23-fevral/Sluzhit-Rossii/images/0_eca87_a8b0b570_xl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2327" y="467916"/>
            <a:ext cx="3528392" cy="707886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Тренажёр-раскраска «Боевой танк»</a:t>
            </a:r>
            <a:endParaRPr lang="ru-RU" sz="2000" b="1" dirty="0">
              <a:ln>
                <a:solidFill>
                  <a:srgbClr val="002060"/>
                </a:solidFill>
              </a:ln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88712" y="1548036"/>
            <a:ext cx="1784014" cy="14760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20785">
            <a:off x="177412" y="1692052"/>
            <a:ext cx="1449838" cy="137221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375" y="1489163"/>
            <a:ext cx="1972846" cy="888998"/>
          </a:xfrm>
          <a:prstGeom prst="rect">
            <a:avLst/>
          </a:prstGeom>
        </p:spPr>
      </p:pic>
      <p:sp>
        <p:nvSpPr>
          <p:cNvPr id="2" name="Стрелка вправо 1">
            <a:hlinkClick r:id="" action="ppaction://hlinkshowjump?jump=nextslide"/>
          </p:cNvPr>
          <p:cNvSpPr/>
          <p:nvPr/>
        </p:nvSpPr>
        <p:spPr>
          <a:xfrm>
            <a:off x="5184775" y="2958737"/>
            <a:ext cx="360040" cy="17347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сведения 3">
            <a:hlinkClick r:id="" action="ppaction://hlinkshowjump?jump=lastslide" highlightClick="1"/>
          </p:cNvPr>
          <p:cNvSpPr/>
          <p:nvPr/>
        </p:nvSpPr>
        <p:spPr>
          <a:xfrm>
            <a:off x="5184775" y="107876"/>
            <a:ext cx="288032" cy="288032"/>
          </a:xfrm>
          <a:prstGeom prst="actionButtonInformati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65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88" y="899964"/>
            <a:ext cx="3035128" cy="2160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144215" y="899964"/>
            <a:ext cx="3098001" cy="2232248"/>
          </a:xfrm>
          <a:prstGeom prst="frame">
            <a:avLst>
              <a:gd name="adj1" fmla="val 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088" y="179884"/>
            <a:ext cx="5409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Как называется одежда моряка?</a:t>
            </a:r>
            <a:endParaRPr lang="ru-RU" sz="2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" name="TextBox 8">
            <a:hlinkClick r:id="" action="ppaction://hlinkshowjump?jump=nextslide">
              <a:snd r:embed="rId3" name="applause.wav"/>
            </a:hlinkClick>
          </p:cNvPr>
          <p:cNvSpPr txBox="1"/>
          <p:nvPr/>
        </p:nvSpPr>
        <p:spPr>
          <a:xfrm>
            <a:off x="3504085" y="1548036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Тельняшка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0" name="TextBox 9">
            <a:hlinkClick r:id="" action="ppaction://noaction">
              <a:snd r:embed="rId4" name="explode.wav"/>
            </a:hlinkClick>
          </p:cNvPr>
          <p:cNvSpPr txBox="1"/>
          <p:nvPr/>
        </p:nvSpPr>
        <p:spPr>
          <a:xfrm>
            <a:off x="3504085" y="899964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Футболка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1" name="TextBox 10">
            <a:hlinkClick r:id="" action="ppaction://noaction">
              <a:snd r:embed="rId4" name="explode.wav"/>
            </a:hlinkClick>
          </p:cNvPr>
          <p:cNvSpPr txBox="1"/>
          <p:nvPr/>
        </p:nvSpPr>
        <p:spPr>
          <a:xfrm>
            <a:off x="3504085" y="2186816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Рубашка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3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15" y="972212"/>
            <a:ext cx="3060436" cy="2160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144215" y="972212"/>
            <a:ext cx="3060436" cy="2160000"/>
          </a:xfrm>
          <a:prstGeom prst="frame">
            <a:avLst>
              <a:gd name="adj1" fmla="val 102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523" y="111574"/>
            <a:ext cx="5447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Как называется солдат, который служит на границе?</a:t>
            </a:r>
            <a:endParaRPr lang="ru-RU" sz="2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TextBox 4">
            <a:hlinkClick r:id="" action="ppaction://noaction">
              <a:snd r:embed="rId4" name="explode.wav"/>
            </a:hlinkClick>
          </p:cNvPr>
          <p:cNvSpPr txBox="1"/>
          <p:nvPr/>
        </p:nvSpPr>
        <p:spPr>
          <a:xfrm>
            <a:off x="3504085" y="1610752"/>
            <a:ext cx="189671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Дозорный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6" name="TextBox 5">
            <a:hlinkClick r:id="" action="ppaction://noaction">
              <a:snd r:embed="rId4" name="explode.wav"/>
            </a:hlinkClick>
          </p:cNvPr>
          <p:cNvSpPr txBox="1"/>
          <p:nvPr/>
        </p:nvSpPr>
        <p:spPr>
          <a:xfrm>
            <a:off x="3504085" y="971972"/>
            <a:ext cx="189671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Служащий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7" name="TextBox 6">
            <a:hlinkClick r:id="rId5" action="ppaction://hlinksldjump">
              <a:snd r:embed="rId6" name="applause.wav"/>
            </a:hlinkClick>
          </p:cNvPr>
          <p:cNvSpPr txBox="1"/>
          <p:nvPr/>
        </p:nvSpPr>
        <p:spPr>
          <a:xfrm>
            <a:off x="3504085" y="2258824"/>
            <a:ext cx="189671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Пограничник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0" name="Управляющая кнопка: возврат 9">
            <a:hlinkClick r:id="rId7" action="ppaction://hlinksldjump" highlightClick="1"/>
          </p:cNvPr>
          <p:cNvSpPr/>
          <p:nvPr/>
        </p:nvSpPr>
        <p:spPr>
          <a:xfrm>
            <a:off x="5328791" y="251892"/>
            <a:ext cx="216024" cy="213625"/>
          </a:xfrm>
          <a:prstGeom prst="actionButtonRetur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множение 10">
            <a:hlinkClick r:id="" action="ppaction://hlinkshowjump?jump=endshow"/>
          </p:cNvPr>
          <p:cNvSpPr/>
          <p:nvPr/>
        </p:nvSpPr>
        <p:spPr>
          <a:xfrm>
            <a:off x="5328791" y="2914676"/>
            <a:ext cx="288032" cy="251892"/>
          </a:xfrm>
          <a:prstGeom prst="mathMultiply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18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8311" y="566053"/>
            <a:ext cx="38164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Georgia" pitchFamily="18" charset="0"/>
              </a:rPr>
              <a:t>Интернет-ресурсы:</a:t>
            </a:r>
          </a:p>
          <a:p>
            <a:pPr algn="ctr"/>
            <a:endParaRPr lang="ru-RU" sz="1600" b="1" i="1" u="sng" dirty="0" smtClean="0">
              <a:hlinkClick r:id="rId2"/>
            </a:endParaRPr>
          </a:p>
          <a:p>
            <a:pPr algn="ctr"/>
            <a:r>
              <a:rPr lang="ru-RU" sz="1600" b="1" i="1" u="sng" dirty="0" smtClean="0">
                <a:latin typeface="Georgia" pitchFamily="18" charset="0"/>
                <a:hlinkClick r:id="rId2"/>
              </a:rPr>
              <a:t>Раскраска</a:t>
            </a:r>
            <a:endParaRPr lang="ru-RU" sz="1600" b="1" i="1" u="sng" dirty="0" smtClean="0">
              <a:latin typeface="Georgia" pitchFamily="18" charset="0"/>
            </a:endParaRPr>
          </a:p>
          <a:p>
            <a:pPr algn="ctr"/>
            <a:r>
              <a:rPr lang="ru-RU" sz="1600" b="1" i="1" u="sng" dirty="0" smtClean="0">
                <a:latin typeface="Georgia" pitchFamily="18" charset="0"/>
                <a:hlinkClick r:id="rId3"/>
              </a:rPr>
              <a:t>Фон</a:t>
            </a:r>
            <a:endParaRPr lang="ru-RU" sz="1600" b="1" i="1" u="sng" dirty="0" smtClean="0">
              <a:latin typeface="Georgia" pitchFamily="18" charset="0"/>
            </a:endParaRPr>
          </a:p>
          <a:p>
            <a:pPr algn="ctr"/>
            <a:r>
              <a:rPr lang="ru-RU" sz="1600" b="1" i="1" u="sng" dirty="0" smtClean="0">
                <a:latin typeface="Georgia" pitchFamily="18" charset="0"/>
                <a:hlinkClick r:id="rId4"/>
              </a:rPr>
              <a:t>Солдаты</a:t>
            </a:r>
            <a:endParaRPr lang="ru-RU" sz="1600" b="1" i="1" u="sng" dirty="0" smtClean="0">
              <a:latin typeface="Georgia" pitchFamily="18" charset="0"/>
            </a:endParaRPr>
          </a:p>
          <a:p>
            <a:pPr algn="ctr"/>
            <a:r>
              <a:rPr lang="ru-RU" sz="1600" b="1" i="1" u="sng" dirty="0" smtClean="0">
                <a:latin typeface="Georgia" pitchFamily="18" charset="0"/>
                <a:hlinkClick r:id="rId5"/>
              </a:rPr>
              <a:t>Танк</a:t>
            </a:r>
            <a:endParaRPr lang="ru-RU" sz="1600" b="1" i="1" u="sng" dirty="0" smtClean="0">
              <a:latin typeface="Georgia" pitchFamily="18" charset="0"/>
            </a:endParaRPr>
          </a:p>
          <a:p>
            <a:pPr algn="ctr"/>
            <a:r>
              <a:rPr lang="ru-RU" sz="1600" b="1" i="1" u="sng" dirty="0" smtClean="0">
                <a:latin typeface="Georgia" pitchFamily="18" charset="0"/>
                <a:hlinkClick r:id="rId6"/>
              </a:rPr>
              <a:t>Надпись 23</a:t>
            </a:r>
            <a:endParaRPr lang="ru-RU" sz="1600" b="1" i="1" u="sng" dirty="0" smtClean="0">
              <a:latin typeface="Georgia" pitchFamily="18" charset="0"/>
            </a:endParaRPr>
          </a:p>
          <a:p>
            <a:pPr algn="ctr"/>
            <a:r>
              <a:rPr lang="ru-RU" sz="1600" b="1" i="1" u="sng" dirty="0" smtClean="0">
                <a:latin typeface="Georgia" pitchFamily="18" charset="0"/>
                <a:hlinkClick r:id="rId7"/>
              </a:rPr>
              <a:t>Звезда</a:t>
            </a:r>
            <a:endParaRPr lang="ru-RU" sz="1600" b="1" i="1" u="sng" dirty="0" smtClean="0">
              <a:latin typeface="Georgia" pitchFamily="18" charset="0"/>
            </a:endParaRP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5400799" y="2916188"/>
            <a:ext cx="216024" cy="216024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3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86" y="988942"/>
            <a:ext cx="3003385" cy="2160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144215" y="988940"/>
            <a:ext cx="3024000" cy="2160000"/>
          </a:xfrm>
          <a:prstGeom prst="frame">
            <a:avLst>
              <a:gd name="adj1" fmla="val 0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8271" y="251892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Кто управляет вертолётом?</a:t>
            </a:r>
            <a:endParaRPr lang="ru-RU" sz="2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TextBox 4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3504085" y="1620044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Водитель 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6" name="TextBox 5">
            <a:hlinkClick r:id="" action="ppaction://hlinkshowjump?jump=nextslide">
              <a:snd r:embed="rId4" name="applause.wav"/>
            </a:hlinkClick>
          </p:cNvPr>
          <p:cNvSpPr txBox="1"/>
          <p:nvPr/>
        </p:nvSpPr>
        <p:spPr>
          <a:xfrm>
            <a:off x="3504085" y="971972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Пилот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7" name="TextBox 6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3504085" y="2340124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Моряк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7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213" y="971972"/>
            <a:ext cx="3096346" cy="2160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144213" y="971972"/>
            <a:ext cx="3096346" cy="2160000"/>
          </a:xfrm>
          <a:prstGeom prst="frame">
            <a:avLst>
              <a:gd name="adj1" fmla="val 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213" y="179884"/>
            <a:ext cx="554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Что принимают новобранцы в армии?</a:t>
            </a:r>
            <a:endParaRPr lang="ru-RU" sz="2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TextBox 4">
            <a:hlinkClick r:id="" action="ppaction://hlinkshowjump?jump=nextslide">
              <a:snd r:embed="rId3" name="applause.wav"/>
            </a:hlinkClick>
          </p:cNvPr>
          <p:cNvSpPr txBox="1"/>
          <p:nvPr/>
        </p:nvSpPr>
        <p:spPr>
          <a:xfrm>
            <a:off x="3504085" y="1620044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Присягу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6" name="TextBox 5">
            <a:hlinkClick r:id="" action="ppaction://noaction">
              <a:snd r:embed="rId4" name="explode.wav"/>
            </a:hlinkClick>
          </p:cNvPr>
          <p:cNvSpPr txBox="1"/>
          <p:nvPr/>
        </p:nvSpPr>
        <p:spPr>
          <a:xfrm>
            <a:off x="3504085" y="971972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Сапоги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7" name="TextBox 6">
            <a:hlinkClick r:id="" action="ppaction://noaction">
              <a:snd r:embed="rId4" name="explode.wav"/>
            </a:hlinkClick>
          </p:cNvPr>
          <p:cNvSpPr txBox="1"/>
          <p:nvPr/>
        </p:nvSpPr>
        <p:spPr>
          <a:xfrm>
            <a:off x="3504085" y="2330832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Казарму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33" y="972212"/>
            <a:ext cx="3035126" cy="2160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144215" y="972212"/>
            <a:ext cx="3096344" cy="2160000"/>
          </a:xfrm>
          <a:prstGeom prst="frame">
            <a:avLst>
              <a:gd name="adj1" fmla="val 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8271" y="251892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Головной убор танкиста?</a:t>
            </a:r>
            <a:endParaRPr lang="ru-RU" sz="2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TextBox 7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3504085" y="1610752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Фуражка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9" name="TextBox 8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3504085" y="971972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Панамка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0" name="TextBox 9">
            <a:hlinkClick r:id="" action="ppaction://hlinkshowjump?jump=nextslide">
              <a:snd r:embed="rId4" name="applause.wav"/>
            </a:hlinkClick>
          </p:cNvPr>
          <p:cNvSpPr txBox="1"/>
          <p:nvPr/>
        </p:nvSpPr>
        <p:spPr>
          <a:xfrm>
            <a:off x="3504085" y="2258824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Шлем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28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23" y="894896"/>
            <a:ext cx="3035129" cy="2160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144215" y="900204"/>
            <a:ext cx="3107137" cy="2232008"/>
          </a:xfrm>
          <a:prstGeom prst="frame">
            <a:avLst>
              <a:gd name="adj1" fmla="val 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391" y="179883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Солдатская обувь?</a:t>
            </a:r>
            <a:endParaRPr lang="ru-RU" sz="2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TextBox 7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3504085" y="1548036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Тапки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9" name="TextBox 8">
            <a:hlinkClick r:id="" action="ppaction://hlinkshowjump?jump=nextslide">
              <a:snd r:embed="rId4" name="applause.wav"/>
            </a:hlinkClick>
          </p:cNvPr>
          <p:cNvSpPr txBox="1"/>
          <p:nvPr/>
        </p:nvSpPr>
        <p:spPr>
          <a:xfrm>
            <a:off x="3504085" y="899964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Сапоги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0" name="TextBox 9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3504085" y="2186816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Кроссовки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21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36" y="971972"/>
            <a:ext cx="3035128" cy="2160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118936" y="971972"/>
            <a:ext cx="3035128" cy="2160000"/>
          </a:xfrm>
          <a:prstGeom prst="frame">
            <a:avLst>
              <a:gd name="adj1" fmla="val 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279" y="251892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Головной убор матроса?</a:t>
            </a:r>
            <a:endParaRPr lang="ru-RU" sz="2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TextBox 3">
            <a:hlinkClick r:id="" action="ppaction://hlinkshowjump?jump=nextslide">
              <a:snd r:embed="rId3" name="applause.wav"/>
            </a:hlinkClick>
          </p:cNvPr>
          <p:cNvSpPr txBox="1"/>
          <p:nvPr/>
        </p:nvSpPr>
        <p:spPr>
          <a:xfrm>
            <a:off x="3504085" y="1610752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Бескозырка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6" name="TextBox 5">
            <a:hlinkClick r:id="" action="ppaction://noaction">
              <a:snd r:embed="rId4" name="explode.wav"/>
            </a:hlinkClick>
          </p:cNvPr>
          <p:cNvSpPr txBox="1"/>
          <p:nvPr/>
        </p:nvSpPr>
        <p:spPr>
          <a:xfrm>
            <a:off x="3504085" y="971972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Шапка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7" name="TextBox 6">
            <a:hlinkClick r:id="" action="ppaction://noaction">
              <a:snd r:embed="rId4" name="explode.wav"/>
            </a:hlinkClick>
          </p:cNvPr>
          <p:cNvSpPr txBox="1"/>
          <p:nvPr/>
        </p:nvSpPr>
        <p:spPr>
          <a:xfrm>
            <a:off x="3504085" y="2258824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Кепка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01" y="971972"/>
            <a:ext cx="3095322" cy="2160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144901" y="971972"/>
            <a:ext cx="3095322" cy="2160000"/>
          </a:xfrm>
          <a:prstGeom prst="frame">
            <a:avLst>
              <a:gd name="adj1" fmla="val 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215" y="251892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Как называется солдатское пальто?</a:t>
            </a:r>
            <a:endParaRPr lang="ru-RU" sz="2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TextBox 4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3504085" y="1610752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Шуба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6" name="TextBox 5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3504085" y="971972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Куртка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7" name="TextBox 6">
            <a:hlinkClick r:id="" action="ppaction://hlinkshowjump?jump=nextslide">
              <a:snd r:embed="rId4" name="applause.wav"/>
            </a:hlinkClick>
          </p:cNvPr>
          <p:cNvSpPr txBox="1"/>
          <p:nvPr/>
        </p:nvSpPr>
        <p:spPr>
          <a:xfrm>
            <a:off x="3504085" y="2258824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Шинель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5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14" y="899964"/>
            <a:ext cx="3035128" cy="2232248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144214" y="899964"/>
            <a:ext cx="3035128" cy="2232248"/>
          </a:xfrm>
          <a:prstGeom prst="frame">
            <a:avLst>
              <a:gd name="adj1" fmla="val 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214" y="179884"/>
            <a:ext cx="5544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Как называется матросский танец?</a:t>
            </a:r>
            <a:endParaRPr lang="ru-RU" sz="2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2" name="TextBox 11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3504085" y="1548036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Калинка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3" name="TextBox 12">
            <a:hlinkClick r:id="" action="ppaction://hlinkshowjump?jump=nextslide">
              <a:snd r:embed="rId4" name="applause.wav"/>
            </a:hlinkClick>
          </p:cNvPr>
          <p:cNvSpPr txBox="1"/>
          <p:nvPr/>
        </p:nvSpPr>
        <p:spPr>
          <a:xfrm>
            <a:off x="3504085" y="899964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Яблочко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4" name="TextBox 13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3504085" y="2186816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Малинка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17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38" y="943752"/>
            <a:ext cx="3035129" cy="2160000"/>
          </a:xfrm>
          <a:prstGeom prst="rect">
            <a:avLst/>
          </a:prstGeom>
        </p:spPr>
      </p:pic>
      <p:sp>
        <p:nvSpPr>
          <p:cNvPr id="3" name="Рамка 2"/>
          <p:cNvSpPr/>
          <p:nvPr/>
        </p:nvSpPr>
        <p:spPr>
          <a:xfrm>
            <a:off x="144215" y="943752"/>
            <a:ext cx="3140768" cy="2160000"/>
          </a:xfrm>
          <a:prstGeom prst="frame">
            <a:avLst>
              <a:gd name="adj1" fmla="val 102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215" y="10787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Боевая гусеничная бронированная машина?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TextBox 7">
            <a:hlinkClick r:id="" action="ppaction://hlinkshowjump?jump=nextslide">
              <a:snd r:embed="rId3" name="applause.wav"/>
            </a:hlinkClick>
          </p:cNvPr>
          <p:cNvSpPr txBox="1"/>
          <p:nvPr/>
        </p:nvSpPr>
        <p:spPr>
          <a:xfrm>
            <a:off x="3504085" y="1548036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Танк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9" name="TextBox 8">
            <a:hlinkClick r:id="" action="ppaction://noaction">
              <a:snd r:embed="rId4" name="explode.wav"/>
            </a:hlinkClick>
          </p:cNvPr>
          <p:cNvSpPr txBox="1"/>
          <p:nvPr/>
        </p:nvSpPr>
        <p:spPr>
          <a:xfrm>
            <a:off x="3504085" y="962680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Самолёт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0" name="TextBox 9">
            <a:hlinkClick r:id="" action="ppaction://noaction">
              <a:snd r:embed="rId4" name="explode.wav"/>
            </a:hlinkClick>
          </p:cNvPr>
          <p:cNvSpPr txBox="1"/>
          <p:nvPr/>
        </p:nvSpPr>
        <p:spPr>
          <a:xfrm>
            <a:off x="3504085" y="2186816"/>
            <a:ext cx="18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Грузовик</a:t>
            </a:r>
            <a:endParaRPr lang="ru-RU" sz="1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77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96</Words>
  <Application>Microsoft Office PowerPoint</Application>
  <PresentationFormat>Произвольный</PresentationFormat>
  <Paragraphs>51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RePack by Diakov</cp:lastModifiedBy>
  <cp:revision>48</cp:revision>
  <dcterms:created xsi:type="dcterms:W3CDTF">2019-01-07T13:51:29Z</dcterms:created>
  <dcterms:modified xsi:type="dcterms:W3CDTF">2020-01-08T16:30:56Z</dcterms:modified>
</cp:coreProperties>
</file>