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39552" y="620688"/>
            <a:ext cx="7992888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2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audio" Target="../media/audio2.wav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7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6.wav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audio" Target="../media/audio4.wav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6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6.wav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audio" Target="../media/audio6.wav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9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764704"/>
            <a:ext cx="720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Интерактивная игра-раскраска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Ц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в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  <a:endParaRPr lang="ru-RU" sz="8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AutoShape 2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mg-fotki.yandex.ru/get/26001/115352506.186/0_be5dc_bfb0548f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2705" y="2599210"/>
            <a:ext cx="3798590" cy="26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84473" y="2170840"/>
            <a:ext cx="2088232" cy="2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96268" y="2170840"/>
            <a:ext cx="2088232" cy="2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Как много ты знаешь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03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nextslide">
              <a:snd r:embed="rId4" name="Да - это векрный ответ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13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21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73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614674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 Мой подарок готов!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3788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168713" y="53547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89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339752" y="548680"/>
            <a:ext cx="6336704" cy="3600400"/>
          </a:xfrm>
          <a:prstGeom prst="cloudCallout">
            <a:avLst>
              <a:gd name="adj1" fmla="val -40226"/>
              <a:gd name="adj2" fmla="val 519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Ребята!</a:t>
            </a:r>
          </a:p>
          <a:p>
            <a:pPr algn="ctr"/>
            <a:endParaRPr lang="ru-RU" sz="3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приготовила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подарок для своего друга, 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 раскрасила его. Помогите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мне в этом.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Находите карточки с цветами 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картинка постепенно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раскрасится</a:t>
            </a: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439730" y="506148"/>
            <a:ext cx="360000" cy="360000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49999" y="3406230"/>
            <a:ext cx="24500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32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>
              <a:snd r:embed="rId9" name="Верно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r="1000"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Василёк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12" name="Как много ты знаешь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28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43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Фиалка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27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Гвоздика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>
              <a:snd r:embed="rId13" name="молодец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50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Да - это векрный ответ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Одуванчик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84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10" name="Верно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71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Фокина Лидия Петровна</dc:creator>
  <cp:keywords>Интерактивная игра</cp:keywords>
  <cp:lastModifiedBy>User</cp:lastModifiedBy>
  <cp:revision>60</cp:revision>
  <dcterms:created xsi:type="dcterms:W3CDTF">2014-07-06T18:18:01Z</dcterms:created>
  <dcterms:modified xsi:type="dcterms:W3CDTF">2018-05-12T20:30:55Z</dcterms:modified>
</cp:coreProperties>
</file>