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3715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«Дети плохо едят: в чем причина и что делать?»</a:t>
            </a:r>
            <a:endParaRPr lang="ru-RU" dirty="0"/>
          </a:p>
        </p:txBody>
      </p:sp>
      <p:pic>
        <p:nvPicPr>
          <p:cNvPr id="1026" name="Picture 2" descr="http://www.educationresourcesinc.com/wp-content/uploads/2015/08/picky-eater-reduc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295400"/>
            <a:ext cx="7851648" cy="6858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Одной из неожиданных проблем современного детского сада стала сложность с приемом пищи у значительного количества детей.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Самая главная причина – ребенок переживает сильный стресс из-за смены обстановки.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www.batmanhabergazete.com/d/news/18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4798503" cy="3352800"/>
          </a:xfrm>
          <a:prstGeom prst="rect">
            <a:avLst/>
          </a:prstGeom>
          <a:noFill/>
        </p:spPr>
      </p:pic>
      <p:pic>
        <p:nvPicPr>
          <p:cNvPr id="16388" name="Picture 4" descr="http://www.heinz-baby.ru/imagecache/original/uploads/images/4F55ggaeO0IKDtYx09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419600" cy="3257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6400800" cy="1600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Как показывает практика, спустя пару недель кроха освоится в новом коллективе и будет кушать вместе с остальными детьми с большой охотой.</a:t>
            </a:r>
            <a:endParaRPr lang="ru-RU" sz="2400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moygorod-online.ru/netcat_files/147/157/3_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81200"/>
            <a:ext cx="6172200" cy="462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3505200" cy="5715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влияет на пищевое </a:t>
            </a:r>
            <a:r>
              <a:rPr lang="ru-RU" sz="24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поведение.</a:t>
            </a:r>
            <a:br>
              <a:rPr lang="ru-RU" sz="24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Вкусовые предпочтения отчасти образуются под влиянием рациона матери во время беременности, но базовый каталог формируется до 3 лет. Если в рационе ребенка не было разнообразия «чистых» вкусов, то в дальнейшем он предпочитает ограниченный набор продуктов.</a:t>
            </a:r>
            <a:br>
              <a:rPr lang="ru-RU" sz="24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pishhevarenie.com/wp-content/uploads/2018/08/15004057729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52400"/>
            <a:ext cx="5136071" cy="2895600"/>
          </a:xfrm>
          <a:prstGeom prst="rect">
            <a:avLst/>
          </a:prstGeom>
          <a:noFill/>
        </p:spPr>
      </p:pic>
      <p:pic>
        <p:nvPicPr>
          <p:cNvPr id="32772" name="Picture 4" descr="https://cdn5.imgbb.ru/adm/23/231725/201711/9778c506f144376759988ed97168d6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124200"/>
            <a:ext cx="43815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moygemorroy.ru/wp-content/uploads/2017/04/narodnyie-sredstva-ot-gemorroya-u-beremennyih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0264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229600" cy="1600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rgbClr val="FFFF00"/>
                </a:solidFill>
              </a:rPr>
              <a:t>Формировать здоровое отношение ребенка к еде можно в </a:t>
            </a:r>
            <a:r>
              <a:rPr lang="ru-RU" sz="2400" dirty="0" smtClean="0">
                <a:solidFill>
                  <a:srgbClr val="FFFF00"/>
                </a:solidFill>
              </a:rPr>
              <a:t>ДОУ </a:t>
            </a:r>
            <a:r>
              <a:rPr lang="ru-RU" sz="2400" dirty="0" smtClean="0">
                <a:solidFill>
                  <a:srgbClr val="FFFF00"/>
                </a:solidFill>
              </a:rPr>
              <a:t>и семье. Справиться с негативным пищевым поведением можно только совместными усилиями воспитателей и родителей.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s://ds02.infourok.ru/uploads/ex/0fa7/0000bf6e-c8a93540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807199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18593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381000"/>
            <a:ext cx="4114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Запомни эти правила здорового питания:</a:t>
            </a:r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Ешь сахар, но умеренно!</a:t>
            </a: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Вот признак воспитания.</a:t>
            </a: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Важнейшим для питания является режим,</a:t>
            </a: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вовремя питаемся, здоровьем дорожим!</a:t>
            </a:r>
            <a:b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   </a:t>
            </a: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Чтоб в теле не испытывать ни вялости, ни боли</a:t>
            </a: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в пищу добавляем лишь  совсем немного соли.</a:t>
            </a: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Ешьте овощи и фрукты – витаминные продукты!</a:t>
            </a: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Жир животный – друг болезней,</a:t>
            </a: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Жир растительный – полезней!</a:t>
            </a:r>
            <a:b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   </a:t>
            </a: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6. Чтоб долгим, здоровым был жизненный путь,</a:t>
            </a: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 воду в питании ты не забудь!</a:t>
            </a: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7. Ведь жизнь невозможна совсем без белка,</a:t>
            </a: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Без рыбы, яиц, без бобов, молока!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https://babyfoodtips.ru/wp-content/uploads/2014/06/shutterstock_519679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886200"/>
            <a:ext cx="4226986" cy="2819400"/>
          </a:xfrm>
          <a:prstGeom prst="rect">
            <a:avLst/>
          </a:prstGeom>
          <a:noFill/>
        </p:spPr>
      </p:pic>
      <p:pic>
        <p:nvPicPr>
          <p:cNvPr id="29702" name="Picture 6" descr="https://letidor.ru/imgs/2018/09/11/16/2380032/191c4f18515e09c8cb65a5591efb2bb5f6db46e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609600"/>
            <a:ext cx="4225521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772400" cy="9144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Здоровое питание – одна из основ здорового образа жизни.</a:t>
            </a:r>
            <a:endParaRPr lang="ru-RU" sz="3200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 descr="https://akademia-detstva.od.ua/app/uploads/2018/05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654273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</TotalTime>
  <Words>86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«Дети плохо едят: в чем причина и что делать?»</vt:lpstr>
      <vt:lpstr>Одной из неожиданных проблем современного детского сада стала сложность с приемом пищи у значительного количества детей.  Самая главная причина – ребенок переживает сильный стресс из-за смены обстановки.</vt:lpstr>
      <vt:lpstr>Как показывает практика, спустя пару недель кроха освоится в новом коллективе и будет кушать вместе с остальными детьми с большой охотой.</vt:lpstr>
      <vt:lpstr>  Что влияет на пищевое поведение.   Вкусовые предпочтения отчасти образуются под влиянием рациона матери во время беременности, но базовый каталог формируется до 3 лет. Если в рационе ребенка не было разнообразия «чистых» вкусов, то в дальнейшем он предпочитает ограниченный набор продуктов.  </vt:lpstr>
      <vt:lpstr>Слайд 5</vt:lpstr>
      <vt:lpstr>Формировать здоровое отношение ребенка к еде можно в ДОУ и семье. Справиться с негативным пищевым поведением можно только совместными усилиями воспитателей и родителей. </vt:lpstr>
      <vt:lpstr>Слайд 7</vt:lpstr>
      <vt:lpstr>Здоровое питание – одна из основ здорового образа жизни.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«Дети плохо едят: в чем причина и что делать?»</dc:title>
  <dc:creator>User</dc:creator>
  <cp:lastModifiedBy>Пользователь Windows</cp:lastModifiedBy>
  <cp:revision>10</cp:revision>
  <dcterms:created xsi:type="dcterms:W3CDTF">2006-08-16T00:00:00Z</dcterms:created>
  <dcterms:modified xsi:type="dcterms:W3CDTF">2019-04-15T11:34:23Z</dcterms:modified>
</cp:coreProperties>
</file>