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63" r:id="rId3"/>
    <p:sldId id="260" r:id="rId4"/>
    <p:sldId id="261" r:id="rId5"/>
    <p:sldId id="264" r:id="rId6"/>
    <p:sldId id="265" r:id="rId7"/>
    <p:sldId id="266" r:id="rId8"/>
    <p:sldId id="268" r:id="rId9"/>
    <p:sldId id="26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9" r:id="rId18"/>
    <p:sldId id="278" r:id="rId19"/>
    <p:sldId id="281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65B49A-14A3-4D57-B0DE-C5404BC30118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5B1BD7-A4B9-46F4-9957-3FE94428B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21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9CDC04-2108-44C6-9773-38CA3036D2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2682AE-8308-4E78-A17D-A315F2E3ED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494EA-3753-4085-B0D7-07AEB538A6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33767D-C56C-491B-A1EC-F54BDDBE78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014D1-F586-40DF-B39F-6D3AC18D89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29369-F6F4-418A-AD56-44AC3C762C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B1BD7-A4B9-46F4-9957-3FE94428B0C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30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BFA5A8-AAFC-4991-A4B0-C09C8729D3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44DB49-7F78-4F8C-AFF7-4D587EB26BB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24B2D6-902C-4EFF-B26A-9463A97DC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D4AF-2879-4E73-A294-C0A7B379FE25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7143-5892-419E-A929-0641983A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3F90-E7CB-4582-9F7C-AA75057D2F0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DB19-7DCC-457F-9320-66EE2FD5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120D-0112-496C-8F00-37161762030D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34D6-84DC-4689-B347-9082DC2F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B4C35D-4DD1-49C1-BC25-51E123453C5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904A0-AFBE-401A-A253-266966F6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E553-C56A-4E9F-814E-12C142E7EAE2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3A07-1810-4AB4-8D6C-D7E936EB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50B55-5EBE-42D6-9542-CB9F52D69554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7AC33-BED1-4F56-BDF3-FD91566DB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0ADA-9C96-4FF3-A337-45B35FD55718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67E9-0103-4D7A-AE24-4283810D0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6563-415A-4710-9BFF-33ECD5AF287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17E3-479D-499F-8F19-64DF2A703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30B2F0-B63D-40BB-BBB3-F880AABDD93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E649D-119C-4A99-A4BA-0C7529D2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7993DD-A60E-48AF-A8F1-F61EF117DE8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A8FFBA-3C0D-48D0-AD4B-4B26423A4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913839-EB56-426D-A9A0-5C33E36B2B91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D4F8F22-F8A2-4EE5-9027-E0458645D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33" r:id="rId3"/>
    <p:sldLayoutId id="2147483727" r:id="rId4"/>
    <p:sldLayoutId id="2147483734" r:id="rId5"/>
    <p:sldLayoutId id="2147483728" r:id="rId6"/>
    <p:sldLayoutId id="2147483729" r:id="rId7"/>
    <p:sldLayoutId id="2147483735" r:id="rId8"/>
    <p:sldLayoutId id="2147483736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213" y="3284538"/>
            <a:ext cx="4752975" cy="26971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Выполнила</a:t>
            </a:r>
            <a:r>
              <a:rPr lang="ru-RU" sz="2400" dirty="0"/>
              <a:t>:</a:t>
            </a:r>
            <a:r>
              <a:rPr lang="ru-RU" sz="2400" dirty="0" smtClean="0"/>
              <a:t> Гончарова Мария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Руководитель: </a:t>
            </a:r>
            <a:r>
              <a:rPr lang="ru-RU" sz="2400" dirty="0" err="1" smtClean="0"/>
              <a:t>Кунгурова</a:t>
            </a:r>
            <a:r>
              <a:rPr lang="ru-RU" sz="2400" dirty="0" smtClean="0"/>
              <a:t> Ирина Владимировна</a:t>
            </a: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02" y="452949"/>
            <a:ext cx="8196396" cy="175368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Да здравствует, мыло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                 душистое!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2492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3800" y="48688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29" y="1700808"/>
            <a:ext cx="8183563" cy="418782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Мы провели исследование в 2015 году в МДОУ </a:t>
            </a:r>
            <a:r>
              <a:rPr lang="ru-RU" sz="3200" dirty="0" err="1" smtClean="0"/>
              <a:t>д</a:t>
            </a:r>
            <a:r>
              <a:rPr lang="ru-RU" sz="3200" dirty="0" smtClean="0"/>
              <a:t>/с №19 «Рябинка» в подготовительной группе.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Методы исследования: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Опрос</a:t>
            </a:r>
            <a:endParaRPr lang="en-US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Анкетирование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Аналитический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Практический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Экспериментальная часть</a:t>
            </a:r>
            <a:br>
              <a:rPr lang="ru-RU" dirty="0"/>
            </a:b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15882"/>
            <a:ext cx="3392929" cy="37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188" y="2276475"/>
          <a:ext cx="53289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20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чего необходимо мыло?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 мыло бывает?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 можно заменить мыло?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чего делают мыло?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Пробовали ли вы делать мыло сами?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4836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/>
              <a:t>Результаты анкетирования ребят по определению уровня знаний по вопросам о </a:t>
            </a:r>
            <a:r>
              <a:rPr lang="ru-RU" u="sng" dirty="0" smtClean="0"/>
              <a:t>мыловарении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864096"/>
          </a:xfrm>
        </p:spPr>
        <p:txBody>
          <a:bodyPr/>
          <a:lstStyle/>
          <a:p>
            <a:pPr fontAlgn="t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Для </a:t>
            </a:r>
            <a:r>
              <a:rPr lang="ru-RU" dirty="0">
                <a:effectLst/>
              </a:rPr>
              <a:t>чего необходимо </a:t>
            </a:r>
            <a:r>
              <a:rPr lang="ru-RU" dirty="0" smtClean="0">
                <a:effectLst/>
              </a:rPr>
              <a:t>мыло</a:t>
            </a:r>
            <a:r>
              <a:rPr lang="ru-RU" dirty="0">
                <a:effectLst/>
              </a:rPr>
              <a:t>?</a:t>
            </a:r>
            <a:endParaRPr lang="ru-RU" dirty="0"/>
          </a:p>
        </p:txBody>
      </p:sp>
      <p:graphicFrame>
        <p:nvGraphicFramePr>
          <p:cNvPr id="33794" name="Объект 7"/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229600" cy="4525962"/>
        </p:xfrm>
        <a:graphic>
          <a:graphicData uri="http://schemas.openxmlformats.org/presentationml/2006/ole">
            <p:oleObj spid="_x0000_s33810" r:id="rId3" imgW="8230313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4467225"/>
        </p:xfrm>
        <a:graphic>
          <a:graphicData uri="http://schemas.openxmlformats.org/presentationml/2006/ole">
            <p:oleObj spid="_x0000_s34833" r:id="rId3" imgW="8230313" imgH="4462659" progId="Excel.Shee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Какое мыло бывает?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0878835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presentationml/2006/ole">
            <p:oleObj spid="_x0000_s35858" r:id="rId3" imgW="8230313" imgH="4523624" progId="Excel.Shee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Чем можно заменить мыло?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1557338"/>
          <a:ext cx="8229600" cy="4525962"/>
        </p:xfrm>
        <a:graphic>
          <a:graphicData uri="http://schemas.openxmlformats.org/presentationml/2006/ole">
            <p:oleObj spid="_x0000_s36881" r:id="rId3" imgW="8230313" imgH="4529721" progId="Excel.Shee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 чего делают мыло?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Пробовали ли вы самостоятельно делать мыло?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51" y="1531454"/>
            <a:ext cx="8125297" cy="4425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00" y="549275"/>
            <a:ext cx="5230813" cy="53276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</a:t>
            </a:r>
            <a:r>
              <a:rPr lang="ru-RU" sz="4400" dirty="0" smtClean="0"/>
              <a:t>Мыловарение</a:t>
            </a: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Чтобы сварить мыло понадобится всего лишь полчаса Вашего времени и следующие ингредиенты: мыльная основа (она в готовом виде продается в специализированных магазинах</a:t>
            </a:r>
            <a:r>
              <a:rPr lang="ru-RU" dirty="0" smtClean="0"/>
              <a:t>) или детское мыло, </a:t>
            </a:r>
            <a:r>
              <a:rPr lang="ru-RU" dirty="0"/>
              <a:t>эфирные масла, красители, а также натуральные добавки.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85151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891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 l="-11092" t="-1430" r="11092" b="1430"/>
          <a:stretch>
            <a:fillRect/>
          </a:stretch>
        </p:blipFill>
        <p:spPr bwMode="auto">
          <a:xfrm>
            <a:off x="-252536" y="549274"/>
            <a:ext cx="36004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9600" dirty="0"/>
              <a:t>натрите на тёрке кусок детского мыла, </a:t>
            </a:r>
            <a:r>
              <a:rPr lang="ru-RU" sz="9600" dirty="0" smtClean="0"/>
              <a:t>смешайте </a:t>
            </a:r>
            <a:r>
              <a:rPr lang="ru-RU" sz="9600" dirty="0"/>
              <a:t>полученную стружку с </a:t>
            </a:r>
            <a:r>
              <a:rPr lang="ru-RU" sz="9600" dirty="0" smtClean="0"/>
              <a:t>2 ст. л. молока и 100 мг воды</a:t>
            </a:r>
            <a:r>
              <a:rPr lang="ru-RU" sz="9600" dirty="0"/>
              <a:t>. Полученную кашицу </a:t>
            </a:r>
            <a:r>
              <a:rPr lang="ru-RU" sz="9600" dirty="0" smtClean="0"/>
              <a:t>поставьте </a:t>
            </a:r>
            <a:r>
              <a:rPr lang="ru-RU" sz="9600" dirty="0"/>
              <a:t>на водную баню и в процессе </a:t>
            </a:r>
            <a:r>
              <a:rPr lang="ru-RU" sz="9600" dirty="0" smtClean="0"/>
              <a:t>подбавьте  1ч.л.глицерина </a:t>
            </a:r>
            <a:r>
              <a:rPr lang="ru-RU" sz="9600" dirty="0"/>
              <a:t>и полезные добавки </a:t>
            </a:r>
            <a:r>
              <a:rPr lang="ru-RU" sz="9600" dirty="0" smtClean="0"/>
              <a:t>(</a:t>
            </a:r>
            <a:r>
              <a:rPr lang="ru-RU" sz="9600" dirty="0"/>
              <a:t>от ромашкового настоя до кусочков сухофруктов).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9600" dirty="0" smtClean="0"/>
              <a:t>Перелейте </a:t>
            </a:r>
            <a:r>
              <a:rPr lang="ru-RU" sz="9600" dirty="0"/>
              <a:t>получившуюся </a:t>
            </a:r>
            <a:r>
              <a:rPr lang="ru-RU" sz="9600" dirty="0" smtClean="0"/>
              <a:t>массу в </a:t>
            </a:r>
            <a:r>
              <a:rPr lang="ru-RU" sz="9600" dirty="0"/>
              <a:t>формочки и </a:t>
            </a:r>
            <a:r>
              <a:rPr lang="ru-RU" sz="9600" dirty="0" smtClean="0"/>
              <a:t>оставьте </a:t>
            </a:r>
            <a:r>
              <a:rPr lang="ru-RU" sz="9600" dirty="0"/>
              <a:t>их на </a:t>
            </a:r>
            <a:r>
              <a:rPr lang="ru-RU" sz="9600" dirty="0" smtClean="0"/>
              <a:t>2 -3часа </a:t>
            </a:r>
            <a:r>
              <a:rPr lang="ru-RU" sz="9600" dirty="0"/>
              <a:t>в холодильнике. После охлаждения </a:t>
            </a:r>
            <a:r>
              <a:rPr lang="ru-RU" sz="9600" dirty="0" smtClean="0"/>
              <a:t>выложите </a:t>
            </a:r>
            <a:r>
              <a:rPr lang="ru-RU" sz="9600" dirty="0"/>
              <a:t>из формочек и в течение недели </a:t>
            </a:r>
            <a:r>
              <a:rPr lang="ru-RU" sz="9600" dirty="0" smtClean="0"/>
              <a:t>дайте </a:t>
            </a:r>
            <a:r>
              <a:rPr lang="ru-RU" sz="9600" dirty="0"/>
              <a:t>мылу просохнуть при комнатной температуре.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9600" dirty="0"/>
              <a:t>Вот и всё! Теперь Вы, владелица настоящего пахучего мыла, сделанного  </a:t>
            </a:r>
            <a:r>
              <a:rPr lang="ru-RU" sz="9600" dirty="0" smtClean="0"/>
              <a:t>по </a:t>
            </a:r>
            <a:r>
              <a:rPr lang="ru-RU" sz="9600" dirty="0"/>
              <a:t>Вашей "неповторимой, секретной" рецептуре!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9600" dirty="0"/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Рецептура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Photo-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3820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Мыль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82044"/>
            <a:ext cx="4038600" cy="3028950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mtClean="0"/>
              <a:t>Готово!!!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719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341438"/>
            <a:ext cx="8183563" cy="34194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/>
              <a:t>М</a:t>
            </a:r>
            <a:r>
              <a:rPr lang="ru-RU" sz="3000" dirty="0" smtClean="0"/>
              <a:t>ыловарение </a:t>
            </a:r>
            <a:r>
              <a:rPr lang="ru-RU" sz="3000" dirty="0"/>
              <a:t>- это </a:t>
            </a:r>
            <a:r>
              <a:rPr lang="ru-RU" sz="3000" dirty="0" smtClean="0"/>
              <a:t>очень интересный и увлекательный</a:t>
            </a:r>
            <a:r>
              <a:rPr lang="ru-RU" sz="3000" dirty="0"/>
              <a:t>, </a:t>
            </a:r>
            <a:r>
              <a:rPr lang="ru-RU" sz="3000" dirty="0" smtClean="0"/>
              <a:t> творческий процесс, который </a:t>
            </a:r>
            <a:r>
              <a:rPr lang="ru-RU" sz="3000" dirty="0"/>
              <a:t>может стать для Вас приятным хобби или даже делом всей </a:t>
            </a:r>
            <a:r>
              <a:rPr lang="ru-RU" sz="3000" dirty="0" smtClean="0"/>
              <a:t>жизни.</a:t>
            </a:r>
            <a:endParaRPr lang="ru-RU" sz="3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22" y="548680"/>
            <a:ext cx="7531762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Актуальность: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4105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975" y="425450"/>
            <a:ext cx="2305050" cy="321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7259" r="-7259"/>
          <a:stretch>
            <a:fillRect/>
          </a:stretch>
        </p:blipFill>
        <p:spPr bwMode="auto">
          <a:xfrm>
            <a:off x="395536" y="3794813"/>
            <a:ext cx="338296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0"/>
            <a:ext cx="354488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594" y="3824288"/>
            <a:ext cx="3359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2902072" cy="38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4900" dirty="0"/>
              <a:t>Спасибо за внимание!</a:t>
            </a:r>
            <a:br>
              <a:rPr lang="ru-RU" sz="4900" dirty="0"/>
            </a:br>
            <a:endParaRPr lang="ru-RU" sz="4900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20114" cy="429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6538"/>
            <a:ext cx="8229600" cy="45259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  </a:t>
            </a:r>
            <a:r>
              <a:rPr lang="ru-RU" dirty="0" smtClean="0"/>
              <a:t>Узнать об  истории возникновения мыла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Выявить природные заменители мыла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Рассмотреть свойства мыла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Показать перспективы применения мыла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ru-RU" dirty="0" smtClean="0"/>
              <a:t>Изготовить мыло в домашних условиях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42545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    </a:t>
            </a:r>
            <a:r>
              <a:rPr lang="ru-RU" sz="4400" dirty="0" smtClean="0"/>
              <a:t>Задачи</a:t>
            </a:r>
            <a:r>
              <a:rPr lang="ru-RU" sz="4400" dirty="0"/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6950"/>
            <a:ext cx="3456384" cy="22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79425" y="457200"/>
            <a:ext cx="8185150" cy="41878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400" dirty="0" smtClean="0"/>
              <a:t>Предмет исследования: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4400" dirty="0" smtClean="0"/>
              <a:t>                       мыловарение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4400" dirty="0" smtClean="0"/>
              <a:t>Объект </a:t>
            </a:r>
            <a:r>
              <a:rPr lang="ru-RU" sz="4400" dirty="0" err="1" smtClean="0"/>
              <a:t>исследования:мыло</a:t>
            </a:r>
            <a:endParaRPr lang="ru-RU" sz="4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2893"/>
            <a:ext cx="4302422" cy="29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42893"/>
            <a:ext cx="380206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3851275" y="333375"/>
            <a:ext cx="4897438" cy="568801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400" smtClean="0"/>
              <a:t>   Из истории                </a:t>
            </a:r>
          </a:p>
          <a:p>
            <a:pPr marL="0" indent="0">
              <a:buFont typeface="Wingdings 3" pitchFamily="18" charset="2"/>
              <a:buNone/>
            </a:pPr>
            <a:r>
              <a:rPr lang="ru-RU" smtClean="0"/>
              <a:t>Подробнейшее описание процесса мыловарения было найдено... на шумерских глиняных табличках, датированных 2800 годом до нашей эры.  Смесь из древесной золы и воды,  кипятили,  растапливали в ней животный жир и получали мыльный раствор.</a:t>
            </a:r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  <a:p>
            <a:pPr marL="0" indent="0">
              <a:buFont typeface="Wingdings 3" pitchFamily="18" charset="2"/>
              <a:buNone/>
            </a:pPr>
            <a:endParaRPr lang="ru-RU" sz="44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6861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400" smtClean="0"/>
              <a:t>      </a:t>
            </a:r>
            <a:r>
              <a:rPr lang="ru-RU" sz="2800" smtClean="0">
                <a:latin typeface="Arial" charset="0"/>
              </a:rPr>
              <a:t>М</a:t>
            </a:r>
            <a:r>
              <a:rPr lang="ru-RU" sz="2800" smtClean="0"/>
              <a:t>ыльнянка(собачья трава),  смолёвка обыкновенная,  грыжник голый ,  солодка , конский каштан, хлопушка, куколь, бузина черная </a:t>
            </a:r>
            <a:r>
              <a:rPr lang="ru-RU" sz="2800" i="1" smtClean="0"/>
              <a:t> </a:t>
            </a:r>
            <a:r>
              <a:rPr lang="ru-RU" sz="2800" smtClean="0"/>
              <a:t>и многие другие.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                                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6600" smtClean="0">
                <a:effectLst/>
              </a:rPr>
              <a:t>Мыло в природе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068638"/>
            <a:ext cx="1768475" cy="2708275"/>
          </a:xfrm>
          <a:prstGeom prst="rect">
            <a:avLst/>
          </a:prstGeom>
          <a:noFill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73463"/>
            <a:ext cx="1085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429000"/>
            <a:ext cx="19446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93" y="3638550"/>
            <a:ext cx="1562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644900"/>
            <a:ext cx="1457325" cy="1943100"/>
          </a:xfrm>
          <a:prstGeom prst="rect">
            <a:avLst/>
          </a:prstGeom>
          <a:noFill/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124075" y="5734050"/>
            <a:ext cx="881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 Солодка</a:t>
            </a:r>
            <a:endParaRPr lang="ru-RU">
              <a:latin typeface="Lucida Sans Unicode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5734050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  </a:t>
            </a:r>
            <a:r>
              <a:rPr lang="ru-RU" sz="1400"/>
              <a:t>Грыжник голый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419475" y="5876925"/>
            <a:ext cx="2244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/>
              <a:t>Смолёвка обыкновенная</a:t>
            </a:r>
          </a:p>
          <a:p>
            <a:pPr eaLnBrk="0" hangingPunct="0"/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550863" y="404813"/>
            <a:ext cx="8183562" cy="41878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400" smtClean="0"/>
              <a:t>           Виды мыла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4400" smtClean="0"/>
              <a:t> </a:t>
            </a:r>
            <a:r>
              <a:rPr lang="ru-RU" sz="3200" b="1" smtClean="0"/>
              <a:t> хозяйственное</a:t>
            </a:r>
            <a:r>
              <a:rPr lang="ru-RU" sz="3200" smtClean="0"/>
              <a:t> </a:t>
            </a:r>
            <a:r>
              <a:rPr lang="ru-RU" sz="3200" b="1" smtClean="0"/>
              <a:t>мыло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/>
              <a:t>   </a:t>
            </a:r>
            <a:r>
              <a:rPr lang="ru-RU" sz="3200" b="1" smtClean="0"/>
              <a:t>туалетное мыло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b="1" smtClean="0"/>
              <a:t>   твердое мыло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/>
              <a:t>   </a:t>
            </a:r>
            <a:r>
              <a:rPr lang="ru-RU" sz="3200" b="1" smtClean="0"/>
              <a:t>жидкое мыло</a:t>
            </a:r>
          </a:p>
          <a:p>
            <a:pPr marL="0" indent="0">
              <a:buFont typeface="Wingdings 3" pitchFamily="18" charset="2"/>
              <a:buNone/>
            </a:pPr>
            <a:endParaRPr lang="ru-RU" sz="3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967" y="1052736"/>
            <a:ext cx="2867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 l="-25562" t="41882" r="22945" b="644"/>
          <a:stretch>
            <a:fillRect/>
          </a:stretch>
        </p:blipFill>
        <p:spPr bwMode="auto">
          <a:xfrm>
            <a:off x="-587375" y="3789363"/>
            <a:ext cx="3889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82202"/>
            <a:ext cx="4439915" cy="292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025" y="522288"/>
            <a:ext cx="5626100" cy="406082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     Мыльные пузыри.</a:t>
            </a:r>
            <a:endParaRPr lang="ru-RU" sz="4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Самый простой способ — использовать специальную жидкость для мыльных пузырей (которая продается в качестве игрушки) или просто смешать средство для мытья посуды с водой.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dirty="0" smtClean="0"/>
              <a:t>пузыри.                    </a:t>
            </a: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465138"/>
            <a:ext cx="28479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8" y="4149725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925" y="46053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2552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6" name="Picture 7" descr="300px-Reflection_in_a_soap_bubble_edit"/>
          <p:cNvPicPr>
            <a:picLocks noChangeAspect="1" noChangeArrowheads="1"/>
          </p:cNvPicPr>
          <p:nvPr/>
        </p:nvPicPr>
        <p:blipFill>
          <a:blip r:embed="rId6" cstate="print"/>
          <a:srcRect l="-18149" t="2592" r="18149" b="-2592"/>
          <a:stretch>
            <a:fillRect/>
          </a:stretch>
        </p:blipFill>
        <p:spPr bwMode="auto">
          <a:xfrm>
            <a:off x="5867400" y="4349750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514350" y="1470905"/>
            <a:ext cx="8229600" cy="45259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200" dirty="0" smtClean="0"/>
              <a:t>- гигиеническая(поддержание чистоты) - главная функция мыла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dirty="0" smtClean="0"/>
              <a:t> - терапевтическая (продукт ароматерапии)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dirty="0" smtClean="0"/>
              <a:t>-косметическая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dirty="0" smtClean="0"/>
              <a:t>( для борьбы со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dirty="0" smtClean="0"/>
              <a:t>старением кожи)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Перспективы применения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 l="3989" t="572" r="4909" b="4985"/>
          <a:stretch>
            <a:fillRect/>
          </a:stretch>
        </p:blipFill>
        <p:spPr bwMode="auto">
          <a:xfrm>
            <a:off x="4537241" y="3356992"/>
            <a:ext cx="4243387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</TotalTime>
  <Words>434</Words>
  <Application>Microsoft Office PowerPoint</Application>
  <PresentationFormat>Экран (4:3)</PresentationFormat>
  <Paragraphs>96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Открытая</vt:lpstr>
      <vt:lpstr>Лист Microsoft Office Excel 97-2003</vt:lpstr>
      <vt:lpstr>Да здравствует, мыло                    душистое!</vt:lpstr>
      <vt:lpstr>Актуальность:</vt:lpstr>
      <vt:lpstr>               Задачи:</vt:lpstr>
      <vt:lpstr>Слайд 4</vt:lpstr>
      <vt:lpstr>Слайд 5</vt:lpstr>
      <vt:lpstr>Мыло в природе</vt:lpstr>
      <vt:lpstr>Слайд 7</vt:lpstr>
      <vt:lpstr> пузыри.                    </vt:lpstr>
      <vt:lpstr>Перспективы применения </vt:lpstr>
      <vt:lpstr>Экспериментальная часть </vt:lpstr>
      <vt:lpstr>Результаты анкетирования ребят по определению уровня знаний по вопросам о мыловарении</vt:lpstr>
      <vt:lpstr>Для чего необходимо мыло?</vt:lpstr>
      <vt:lpstr>Какое мыло бывает?</vt:lpstr>
      <vt:lpstr>Чем можно заменить мыло?</vt:lpstr>
      <vt:lpstr>Из чего делают мыло?</vt:lpstr>
      <vt:lpstr>Пробовали ли вы самостоятельно делать мыло?</vt:lpstr>
      <vt:lpstr>Слайд 17</vt:lpstr>
      <vt:lpstr>               Рецептура</vt:lpstr>
      <vt:lpstr>Слайд 19</vt:lpstr>
      <vt:lpstr>Слайд 20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здравствует, мыло душистое!</dc:title>
  <cp:lastModifiedBy>notebook1</cp:lastModifiedBy>
  <cp:revision>90</cp:revision>
  <dcterms:modified xsi:type="dcterms:W3CDTF">2021-03-12T05:44:32Z</dcterms:modified>
</cp:coreProperties>
</file>