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0" r:id="rId4"/>
    <p:sldId id="262" r:id="rId5"/>
    <p:sldId id="263" r:id="rId6"/>
    <p:sldId id="264" r:id="rId7"/>
    <p:sldId id="267" r:id="rId8"/>
    <p:sldId id="268" r:id="rId9"/>
    <p:sldId id="294" r:id="rId10"/>
    <p:sldId id="295" r:id="rId11"/>
    <p:sldId id="270" r:id="rId12"/>
    <p:sldId id="271" r:id="rId13"/>
    <p:sldId id="272" r:id="rId14"/>
    <p:sldId id="275" r:id="rId15"/>
    <p:sldId id="276" r:id="rId16"/>
    <p:sldId id="277" r:id="rId17"/>
    <p:sldId id="280" r:id="rId18"/>
    <p:sldId id="281" r:id="rId19"/>
    <p:sldId id="282" r:id="rId20"/>
    <p:sldId id="290" r:id="rId21"/>
    <p:sldId id="291" r:id="rId22"/>
    <p:sldId id="284" r:id="rId23"/>
    <p:sldId id="285" r:id="rId24"/>
    <p:sldId id="286" r:id="rId25"/>
    <p:sldId id="287" r:id="rId26"/>
    <p:sldId id="289" r:id="rId27"/>
    <p:sldId id="292" r:id="rId28"/>
    <p:sldId id="29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-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7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6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3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8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4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3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4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4D84-9118-4A08-9862-293A7D408468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5">
                <a:lumMod val="45000"/>
                <a:lumOff val="55000"/>
              </a:schemeClr>
            </a:gs>
            <a:gs pos="85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7442" y="0"/>
            <a:ext cx="7830355" cy="272267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</a:t>
            </a:r>
            <a:b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средней группе детского сада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«Овощи».</a:t>
            </a:r>
            <a:b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Воспитатель: Бычкова Г.П.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im0-tub-ru.yandex.net/i?id=886d660ff9b5df5a70f5d19f9daf49c6-l&amp;n=13&amp;w=1280&amp;h=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64" y="2864345"/>
            <a:ext cx="6779291" cy="3813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edia.istockphoto.com/vectors/kitchen-garden-with-different-vegetables-vector-id1028220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2" y="1429555"/>
            <a:ext cx="11813350" cy="52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1837" y="399245"/>
            <a:ext cx="68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растет в земле, что на кустах?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6012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8" y="1383222"/>
            <a:ext cx="5481234" cy="411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2" y="1383222"/>
            <a:ext cx="4095425" cy="40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2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4" y="1447295"/>
            <a:ext cx="5397558" cy="456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78" y="1447294"/>
            <a:ext cx="4124417" cy="45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0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74" y="1324648"/>
            <a:ext cx="5969351" cy="4056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4" y="1862221"/>
            <a:ext cx="5022914" cy="35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2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3994" y="2107769"/>
            <a:ext cx="2247254" cy="21852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9" y="367440"/>
            <a:ext cx="2666354" cy="2666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11" y="3200399"/>
            <a:ext cx="3737110" cy="26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0937" y="741439"/>
            <a:ext cx="2138765" cy="2076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7" y="393967"/>
            <a:ext cx="3677458" cy="3111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55" y="393967"/>
            <a:ext cx="3020613" cy="3458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67" y="3505097"/>
            <a:ext cx="2800835" cy="29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7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0406" y="734514"/>
            <a:ext cx="2123268" cy="19992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37" y="329339"/>
            <a:ext cx="2922894" cy="2809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80" y="3864607"/>
            <a:ext cx="3318519" cy="2809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1" y="329339"/>
            <a:ext cx="3539483" cy="2872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35" y="3764150"/>
            <a:ext cx="2857500" cy="2857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6" y="3917196"/>
            <a:ext cx="3605938" cy="27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492" y="2323363"/>
            <a:ext cx="2604797" cy="2807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45" y="2323365"/>
            <a:ext cx="2807970" cy="2807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71" y="2323363"/>
            <a:ext cx="2826619" cy="2807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46" y="2323363"/>
            <a:ext cx="2921166" cy="28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" y="2020179"/>
            <a:ext cx="2310686" cy="2470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75" y="2020179"/>
            <a:ext cx="2363107" cy="2443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22" y="2020179"/>
            <a:ext cx="2806783" cy="2443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87" y="2051327"/>
            <a:ext cx="2438930" cy="24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8" y="2135400"/>
            <a:ext cx="2603467" cy="2714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74" y="2155146"/>
            <a:ext cx="3039858" cy="2694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83" y="2155146"/>
            <a:ext cx="2572290" cy="2694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34" y="2177053"/>
            <a:ext cx="2004526" cy="26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907041/d670cbee-e599-4354-ac54-d0fc89e3557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2" y="70863"/>
            <a:ext cx="9439186" cy="66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0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ff/8a/f1/ff8af18e9d540bdbe9155c1b1324cd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8" y="152880"/>
            <a:ext cx="9490701" cy="67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2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s/120333/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11366" r="6631" b="6381"/>
          <a:stretch/>
        </p:blipFill>
        <p:spPr bwMode="auto">
          <a:xfrm>
            <a:off x="1661372" y="152723"/>
            <a:ext cx="9182639" cy="66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8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114/134290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3"/>
          <a:stretch/>
        </p:blipFill>
        <p:spPr bwMode="auto">
          <a:xfrm>
            <a:off x="1262130" y="180304"/>
            <a:ext cx="9800916" cy="65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48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02d/00045974-f5f626b6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t="3667" r="-141" b="7320"/>
          <a:stretch/>
        </p:blipFill>
        <p:spPr bwMode="auto">
          <a:xfrm>
            <a:off x="1443462" y="154546"/>
            <a:ext cx="9799794" cy="654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57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02d/00045974-f5f626b6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"/>
          <a:stretch/>
        </p:blipFill>
        <p:spPr bwMode="auto">
          <a:xfrm>
            <a:off x="1559372" y="115909"/>
            <a:ext cx="9144000" cy="6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31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02d/00045974-f5f626b6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 b="5744"/>
          <a:stretch/>
        </p:blipFill>
        <p:spPr bwMode="auto">
          <a:xfrm>
            <a:off x="1276035" y="140460"/>
            <a:ext cx="9915706" cy="656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4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2/slide/t/tacBbprRKCVkiels9mdDMjTnhyq30zu5v4G61X2FAI/slide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7580" r="5336" b="-176"/>
          <a:stretch/>
        </p:blipFill>
        <p:spPr bwMode="auto">
          <a:xfrm>
            <a:off x="1532585" y="93238"/>
            <a:ext cx="8834907" cy="67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57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smp-1.ru/sites/bsmp/files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/>
          <a:stretch/>
        </p:blipFill>
        <p:spPr bwMode="auto">
          <a:xfrm>
            <a:off x="1095733" y="141668"/>
            <a:ext cx="9144000" cy="67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1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up/datas/262600/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/>
          <a:stretch/>
        </p:blipFill>
        <p:spPr bwMode="auto">
          <a:xfrm>
            <a:off x="1520735" y="167425"/>
            <a:ext cx="9144000" cy="6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4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4" y="86932"/>
            <a:ext cx="8976577" cy="67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4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82" y="839208"/>
            <a:ext cx="4392800" cy="5768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3945" y="4765183"/>
            <a:ext cx="34515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333333"/>
              </a:solidFill>
              <a:latin typeface="Source Sans Pro"/>
            </a:endParaRPr>
          </a:p>
          <a:p>
            <a:pPr algn="ctr"/>
            <a:endParaRPr lang="ru-RU" b="1" dirty="0">
              <a:solidFill>
                <a:srgbClr val="333333"/>
              </a:solidFill>
              <a:latin typeface="Source Sans Pro"/>
            </a:endParaRPr>
          </a:p>
          <a:p>
            <a:pPr algn="ctr"/>
            <a:r>
              <a:rPr lang="ru-RU" b="1" dirty="0" smtClean="0">
                <a:solidFill>
                  <a:srgbClr val="333333"/>
                </a:solidFill>
                <a:latin typeface="Source Sans Pro"/>
              </a:rPr>
              <a:t>На </a:t>
            </a:r>
            <a:r>
              <a:rPr lang="ru-RU" b="1" dirty="0">
                <a:solidFill>
                  <a:srgbClr val="333333"/>
                </a:solidFill>
                <a:latin typeface="Source Sans Pro"/>
              </a:rPr>
              <a:t>грядках кустиком цветёт,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333333"/>
                </a:solidFill>
                <a:latin typeface="Source Sans Pro"/>
              </a:rPr>
              <a:t>А клубнями в земле растёт.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333333"/>
                </a:solidFill>
                <a:latin typeface="Source Sans Pro"/>
              </a:rPr>
              <a:t>Мы копаем понемножку…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333333"/>
                </a:solidFill>
                <a:latin typeface="Source Sans Pro"/>
              </a:rPr>
              <a:t>Собираем что? …</a:t>
            </a:r>
            <a:endParaRPr lang="ru-RU" b="1" dirty="0"/>
          </a:p>
        </p:txBody>
      </p:sp>
      <p:pic>
        <p:nvPicPr>
          <p:cNvPr id="14338" name="Picture 2" descr="https://mtdata.ru/u16/photo4510/20987710194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2" y="736538"/>
            <a:ext cx="6619740" cy="44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9246" y="3593206"/>
            <a:ext cx="4121240" cy="38507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Расселась барышня на грядке,</a:t>
            </a:r>
          </a:p>
          <a:p>
            <a:pPr marL="0" indent="0" algn="ctr">
              <a:buNone/>
            </a:pPr>
            <a:r>
              <a:rPr lang="ru-RU" b="1" dirty="0" smtClean="0"/>
              <a:t>Одета в шумные шелка.</a:t>
            </a:r>
          </a:p>
          <a:p>
            <a:pPr marL="0" indent="0" algn="ctr">
              <a:buNone/>
            </a:pPr>
            <a:r>
              <a:rPr lang="ru-RU" b="1" dirty="0" smtClean="0"/>
              <a:t>Мы для неё готовим кадки</a:t>
            </a:r>
          </a:p>
          <a:p>
            <a:pPr marL="0" indent="0" algn="ctr">
              <a:buNone/>
            </a:pPr>
            <a:r>
              <a:rPr lang="ru-RU" b="1" dirty="0" smtClean="0"/>
              <a:t>И крупной соли пол мешка.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0" y="256482"/>
            <a:ext cx="3309725" cy="3181473"/>
          </a:xfrm>
          <a:prstGeom prst="rect">
            <a:avLst/>
          </a:prstGeom>
        </p:spPr>
      </p:pic>
      <p:pic>
        <p:nvPicPr>
          <p:cNvPr id="13314" name="Picture 2" descr="https://www.kazportal.kz/wp-content/uploads/2018/07/1455521885_grink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73" y="800248"/>
            <a:ext cx="7226533" cy="47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214" y="4559120"/>
            <a:ext cx="4231274" cy="3694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Он никогда и никого</a:t>
            </a:r>
          </a:p>
          <a:p>
            <a:pPr marL="0" indent="0" algn="ctr">
              <a:buNone/>
            </a:pPr>
            <a:r>
              <a:rPr lang="ru-RU" b="1" dirty="0" smtClean="0"/>
              <a:t>Не обижал на свете</a:t>
            </a:r>
          </a:p>
          <a:p>
            <a:pPr marL="0" indent="0" algn="ctr">
              <a:buNone/>
            </a:pPr>
            <a:r>
              <a:rPr lang="ru-RU" b="1" dirty="0" smtClean="0"/>
              <a:t>Чего же плачут от него</a:t>
            </a:r>
          </a:p>
          <a:p>
            <a:pPr marL="0" indent="0" algn="ctr">
              <a:buNone/>
            </a:pPr>
            <a:r>
              <a:rPr lang="ru-RU" b="1" dirty="0" smtClean="0"/>
              <a:t>И взрослые и де</a:t>
            </a:r>
            <a:r>
              <a:rPr lang="ru-RU" dirty="0" smtClean="0">
                <a:solidFill>
                  <a:srgbClr val="002060"/>
                </a:solidFill>
              </a:rPr>
              <a:t>ти.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31" y="890015"/>
            <a:ext cx="4224902" cy="5633203"/>
          </a:xfrm>
          <a:prstGeom prst="rect">
            <a:avLst/>
          </a:prstGeom>
        </p:spPr>
      </p:pic>
      <p:pic>
        <p:nvPicPr>
          <p:cNvPr id="16386" name="Picture 2" descr="https://img11.postila.ru/data/9b/a8/e9/72/9ba8e972bb298faf4eee19b9fc1725c2f4d81b7dcd1d32fd1c5b1e5d7b07db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7" y="167424"/>
            <a:ext cx="5919258" cy="42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258" y="50027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Летом в огороде свежие</a:t>
            </a:r>
            <a:r>
              <a:rPr lang="ru-RU" b="1" dirty="0" smtClean="0"/>
              <a:t>, зелёные</a:t>
            </a:r>
            <a:r>
              <a:rPr lang="ru-RU" b="1" dirty="0"/>
              <a:t>,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А зимою в банках </a:t>
            </a:r>
            <a:r>
              <a:rPr lang="ru-RU" b="1" dirty="0" smtClean="0"/>
              <a:t>–  вкусные, солёные</a:t>
            </a:r>
            <a:r>
              <a:rPr lang="ru-RU" b="1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93" y="438688"/>
            <a:ext cx="4142890" cy="5523853"/>
          </a:xfrm>
          <a:prstGeom prst="rect">
            <a:avLst/>
          </a:prstGeom>
        </p:spPr>
      </p:pic>
      <p:pic>
        <p:nvPicPr>
          <p:cNvPr id="4" name="Picture 2" descr="https://avatars.mds.yandex.net/get-pdb/1908156/8e8dd763-67b8-406f-be02-c5757fa9fe4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3" y="308441"/>
            <a:ext cx="5781586" cy="40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217" y="48477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Расту в земле на грядке,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Я длинная и сладкая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4846" r="6188" b="6186"/>
          <a:stretch/>
        </p:blipFill>
        <p:spPr>
          <a:xfrm>
            <a:off x="90152" y="283336"/>
            <a:ext cx="4919730" cy="3541690"/>
          </a:xfrm>
          <a:prstGeom prst="rect">
            <a:avLst/>
          </a:prstGeom>
        </p:spPr>
      </p:pic>
      <p:pic>
        <p:nvPicPr>
          <p:cNvPr id="18434" name="Picture 2" descr="https://www.rmnt.ru/pub2/f1/2B/f12B1qY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88" y="1596981"/>
            <a:ext cx="6567124" cy="49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ermilon.ru/wp-content/uploads/2017/11/1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7" y="257578"/>
            <a:ext cx="5147256" cy="38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i2.wp.com/ogorod-bez-hlopot.ru/wp-content/uploads/2018/07/lenivye-pomidory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66" y="1587321"/>
            <a:ext cx="6748529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1673" y="4391696"/>
            <a:ext cx="2678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Вырастает в огороде. Он как красно солнце вроде. И король средь овощей, Пригодится и для щей. В доброй сказке Он — Синьор По прозванью…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42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109</Words>
  <Application>Microsoft Office PowerPoint</Application>
  <PresentationFormat>Широкоэкранный</PresentationFormat>
  <Paragraphs>18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Source Sans Pro</vt:lpstr>
      <vt:lpstr>Тема Office</vt:lpstr>
      <vt:lpstr>Презентация  в средней группе детского сада. Тема: «Овощи». Воспитатель: Бычкова Г.П.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RePack by Diakov</cp:lastModifiedBy>
  <cp:revision>61</cp:revision>
  <dcterms:created xsi:type="dcterms:W3CDTF">2013-03-14T18:26:44Z</dcterms:created>
  <dcterms:modified xsi:type="dcterms:W3CDTF">2019-10-01T16:27:14Z</dcterms:modified>
</cp:coreProperties>
</file>