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5" r:id="rId2"/>
    <p:sldId id="277" r:id="rId3"/>
    <p:sldId id="278" r:id="rId4"/>
    <p:sldId id="279" r:id="rId5"/>
    <p:sldId id="280" r:id="rId6"/>
    <p:sldId id="282" r:id="rId7"/>
    <p:sldId id="298" r:id="rId8"/>
    <p:sldId id="283" r:id="rId9"/>
    <p:sldId id="297" r:id="rId10"/>
    <p:sldId id="296" r:id="rId11"/>
    <p:sldId id="299" r:id="rId12"/>
    <p:sldId id="285" r:id="rId13"/>
    <p:sldId id="300" r:id="rId14"/>
    <p:sldId id="286" r:id="rId15"/>
    <p:sldId id="301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87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0E34-9290-4CE6-BA65-6E5E4221A6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9B082-8C3E-462B-8409-2BC1B11D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9B082-8C3E-462B-8409-2BC1B11D14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0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9" y="1196752"/>
            <a:ext cx="5472608" cy="241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70080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практикум «Друзья здоровья»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9317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782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culture.ru/storage/images/df7bf863fa6414239639c50cac7212dd/8c19a7e4a0b064e90bfd4244fed626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9241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7829" y="1340768"/>
            <a:ext cx="61593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Уберем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22509802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p12.nevsepic.com.ua/69/1354412502-0267716-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3943" y="0"/>
            <a:ext cx="48844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  <a:endParaRPr lang="ru-RU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8370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339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980728"/>
            <a:ext cx="53250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lmet-park.ru/wp-content/uploads/2020/08/shutterstock_533662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98" y="2276872"/>
            <a:ext cx="6128570" cy="44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9467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001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066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3295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4955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7910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118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7160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494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110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3341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8161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782" y="188640"/>
            <a:ext cx="73502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«Мыльные перчатки»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53285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921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" y="1"/>
            <a:ext cx="2891861" cy="2912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65" y="-9480"/>
            <a:ext cx="3919285" cy="2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457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07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centra.ru/images/main66/665444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94782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9872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60" y="2132856"/>
            <a:ext cx="91890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0866531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911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794</TotalTime>
  <Words>24</Words>
  <Application>Microsoft Office PowerPoint</Application>
  <PresentationFormat>Экран (4:3)</PresentationFormat>
  <Paragraphs>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Игорь</cp:lastModifiedBy>
  <cp:revision>83</cp:revision>
  <dcterms:modified xsi:type="dcterms:W3CDTF">2021-04-05T06:21:57Z</dcterms:modified>
</cp:coreProperties>
</file>