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65" r:id="rId4"/>
    <p:sldId id="266" r:id="rId5"/>
    <p:sldId id="276" r:id="rId6"/>
    <p:sldId id="275" r:id="rId7"/>
    <p:sldId id="277" r:id="rId8"/>
    <p:sldId id="278" r:id="rId9"/>
    <p:sldId id="279" r:id="rId10"/>
    <p:sldId id="280" r:id="rId11"/>
    <p:sldId id="282" r:id="rId12"/>
    <p:sldId id="283" r:id="rId13"/>
    <p:sldId id="297" r:id="rId14"/>
    <p:sldId id="296" r:id="rId15"/>
    <p:sldId id="285" r:id="rId16"/>
    <p:sldId id="286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87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50E34-9290-4CE6-BA65-6E5E4221A69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9B082-8C3E-462B-8409-2BC1B11D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9B082-8C3E-462B-8409-2BC1B11D14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0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rd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196752"/>
            <a:ext cx="7929617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«Нетрадиционные формы работы педагогов с </a:t>
            </a: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родителями </a:t>
            </a: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формированию </a:t>
            </a: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ЗОЖ»</a:t>
            </a:r>
          </a:p>
          <a:p>
            <a:pPr algn="ctr"/>
            <a:endParaRPr lang="ru-RU" sz="5400" b="1" cap="none" spc="0" dirty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627198" y="5445224"/>
            <a:ext cx="3500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 воспитатели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 №9 «Сказка»: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Артеменко Н.П.,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Лунева Н.А.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2457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2072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160" y="2132856"/>
            <a:ext cx="90031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дыхания»</a:t>
            </a:r>
          </a:p>
        </p:txBody>
      </p:sp>
    </p:spTree>
    <p:extLst>
      <p:ext uri="{BB962C8B-B14F-4D97-AF65-F5344CB8AC3E}">
        <p14:creationId xmlns:p14="http://schemas.microsoft.com/office/powerpoint/2010/main" val="410866531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29114"/>
      </p:ext>
    </p:extLst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3782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340768"/>
            <a:ext cx="577946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Убери игрушки»</a:t>
            </a:r>
          </a:p>
        </p:txBody>
      </p:sp>
    </p:spTree>
    <p:extLst>
      <p:ext uri="{BB962C8B-B14F-4D97-AF65-F5344CB8AC3E}">
        <p14:creationId xmlns:p14="http://schemas.microsoft.com/office/powerpoint/2010/main" val="225098029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33908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50012"/>
      </p:ext>
    </p:extLst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0664"/>
      </p:ext>
    </p:extLst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33295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85786" y="1804754"/>
            <a:ext cx="79296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и семья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вот две основные социальные структуры, которые главным образом определяют уровень здоровья ребенка. Ни одна, даже самая лучшая физкультурно-оздоровительная программа не сможет дать полноценных результатов, если она не реализуется совместно с семьей. 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14955"/>
            <a:ext cx="54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7910"/>
      </p:ext>
    </p:extLst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67160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0494"/>
      </p:ext>
    </p:extLst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1110"/>
      </p:ext>
    </p:extLst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53341"/>
      </p:ext>
    </p:extLst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28161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143116"/>
            <a:ext cx="8315328" cy="1500187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Изучение запроса родителей.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Формирование у родителей теоретических знаний, закрепление привычки и выработка потребности следовать здоровому образу жизни.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Помощь в приобретении практических навыков элементарных приемов диагностики, методов сохранения и укрепления здоровья детей и взрослых.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Обеспечение тесного сотрудничества и единых требований дошкольного учреждения и семьи в вопросах здоровья детей.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Повышение педагогической культуры, педагогической компетентности родителей в воспитании здорового ребенка.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42852"/>
            <a:ext cx="52864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Сотрудничество дошкольного учреждения и семьи преследует следующие цели: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anose="02020603050405020304" pitchFamily="18" charset="-34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988840"/>
            <a:ext cx="7886700" cy="387988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Ориентировать семью на воспитание здорового ребенка.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Помочь в освоении родителями основ личностно-ориентированной педагогики и психологии общения с детьми, обеспечивающее эмоциональное и психическое благополучие детей.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Обеспечить тесное сотрудничество и единые требования дошкольного учреждения и семьи в вопросах здоровья детей.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родителей теоретические знания, закрепить навыки и выработать потребности в здоровом образе жизни.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Повысить интерес родителей к деятельности дошкольного учреждения и жизни ребенка в нем.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3380" y="270604"/>
            <a:ext cx="55464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t>При работе с родителями ставятся следующие задачи: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0651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9" y="1196752"/>
            <a:ext cx="5472608" cy="2416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700808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практикум «Друзья здоровья»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9317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3118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782" y="188640"/>
            <a:ext cx="735021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«Мыльные перчатки»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32856"/>
            <a:ext cx="53285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9921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702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739</TotalTime>
  <Words>251</Words>
  <Application>Microsoft Office PowerPoint</Application>
  <PresentationFormat>Экран (4:3)</PresentationFormat>
  <Paragraphs>27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Aharoni</vt:lpstr>
      <vt:lpstr>AngsanaUPC</vt:lpstr>
      <vt:lpstr>Arial</vt:lpstr>
      <vt:lpstr>Calibri</vt:lpstr>
      <vt:lpstr>Calibri Light</vt:lpstr>
      <vt:lpstr>Times New Roman</vt:lpstr>
      <vt:lpstr>Тема11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Pk1</cp:lastModifiedBy>
  <cp:revision>75</cp:revision>
  <dcterms:modified xsi:type="dcterms:W3CDTF">2021-03-30T05:52:45Z</dcterms:modified>
</cp:coreProperties>
</file>