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8"/>
  </p:notesMasterIdLst>
  <p:sldIdLst>
    <p:sldId id="317" r:id="rId2"/>
    <p:sldId id="353" r:id="rId3"/>
    <p:sldId id="322" r:id="rId4"/>
    <p:sldId id="318" r:id="rId5"/>
    <p:sldId id="319" r:id="rId6"/>
    <p:sldId id="320" r:id="rId7"/>
    <p:sldId id="321" r:id="rId8"/>
    <p:sldId id="354" r:id="rId9"/>
    <p:sldId id="323" r:id="rId10"/>
    <p:sldId id="355" r:id="rId11"/>
    <p:sldId id="327" r:id="rId12"/>
    <p:sldId id="324" r:id="rId13"/>
    <p:sldId id="325" r:id="rId14"/>
    <p:sldId id="359" r:id="rId15"/>
    <p:sldId id="329" r:id="rId16"/>
    <p:sldId id="356" r:id="rId17"/>
    <p:sldId id="326" r:id="rId18"/>
    <p:sldId id="332" r:id="rId19"/>
    <p:sldId id="330" r:id="rId20"/>
    <p:sldId id="328" r:id="rId21"/>
    <p:sldId id="331" r:id="rId22"/>
    <p:sldId id="358" r:id="rId23"/>
    <p:sldId id="333" r:id="rId24"/>
    <p:sldId id="334" r:id="rId25"/>
    <p:sldId id="257" r:id="rId26"/>
    <p:sldId id="258" r:id="rId27"/>
    <p:sldId id="270" r:id="rId28"/>
    <p:sldId id="338" r:id="rId29"/>
    <p:sldId id="339" r:id="rId30"/>
    <p:sldId id="360" r:id="rId31"/>
    <p:sldId id="361" r:id="rId32"/>
    <p:sldId id="362" r:id="rId33"/>
    <p:sldId id="363" r:id="rId34"/>
    <p:sldId id="365" r:id="rId35"/>
    <p:sldId id="364" r:id="rId36"/>
    <p:sldId id="34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4660"/>
  </p:normalViewPr>
  <p:slideViewPr>
    <p:cSldViewPr>
      <p:cViewPr varScale="1">
        <p:scale>
          <a:sx n="67" d="100"/>
          <a:sy n="67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958599514683309"/>
          <c:y val="2.2956710890590735E-2"/>
          <c:w val="0.88569702372109171"/>
          <c:h val="0.79265217703951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</c:v>
                </c:pt>
                <c:pt idx="1">
                  <c:v>огонь </c:v>
                </c:pt>
                <c:pt idx="2">
                  <c:v>провода</c:v>
                </c:pt>
                <c:pt idx="3">
                  <c:v>ток</c:v>
                </c:pt>
                <c:pt idx="4">
                  <c:v>не знаю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</c:v>
                </c:pt>
                <c:pt idx="1">
                  <c:v>огонь </c:v>
                </c:pt>
                <c:pt idx="2">
                  <c:v>провода</c:v>
                </c:pt>
                <c:pt idx="3">
                  <c:v>ток</c:v>
                </c:pt>
                <c:pt idx="4">
                  <c:v>не знаю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</c:v>
                </c:pt>
                <c:pt idx="1">
                  <c:v>огонь </c:v>
                </c:pt>
                <c:pt idx="2">
                  <c:v>провода</c:v>
                </c:pt>
                <c:pt idx="3">
                  <c:v>ток</c:v>
                </c:pt>
                <c:pt idx="4">
                  <c:v>не знаю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/>
        <c:gapWidth val="0"/>
        <c:gapDepth val="0"/>
        <c:shape val="box"/>
        <c:axId val="110679936"/>
        <c:axId val="110681472"/>
        <c:axId val="0"/>
      </c:bar3DChart>
      <c:catAx>
        <c:axId val="110679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681472"/>
        <c:crosses val="autoZero"/>
        <c:auto val="1"/>
        <c:lblAlgn val="ctr"/>
        <c:lblOffset val="100"/>
      </c:catAx>
      <c:valAx>
        <c:axId val="1106814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679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6253001619478414E-2"/>
          <c:y val="6.2671998031496062E-2"/>
          <c:w val="0.92374699838052166"/>
          <c:h val="0.70463016732283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включаем свет</c:v>
                </c:pt>
                <c:pt idx="1">
                  <c:v>по проводам идет ток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включаем свет</c:v>
                </c:pt>
                <c:pt idx="1">
                  <c:v>по проводам идет ток</c:v>
                </c:pt>
                <c:pt idx="2">
                  <c:v>не знаю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включаем свет</c:v>
                </c:pt>
                <c:pt idx="1">
                  <c:v>по проводам идет ток</c:v>
                </c:pt>
                <c:pt idx="2">
                  <c:v>не знаю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110729088"/>
        <c:axId val="110730624"/>
        <c:axId val="0"/>
      </c:bar3DChart>
      <c:catAx>
        <c:axId val="11072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730624"/>
        <c:crosses val="autoZero"/>
        <c:auto val="1"/>
        <c:lblAlgn val="ctr"/>
        <c:lblOffset val="100"/>
      </c:catAx>
      <c:valAx>
        <c:axId val="110730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729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864477009818216E-2"/>
          <c:y val="5.6275095487965748E-2"/>
          <c:w val="0.92135522990181773"/>
          <c:h val="0.509323209226412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включать свет</c:v>
                </c:pt>
                <c:pt idx="1">
                  <c:v>готовить еду</c:v>
                </c:pt>
                <c:pt idx="2">
                  <c:v>работал транспорт</c:v>
                </c:pt>
                <c:pt idx="3">
                  <c:v>работали электроприборы</c:v>
                </c:pt>
                <c:pt idx="4">
                  <c:v>смотреть телевизор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включать свет</c:v>
                </c:pt>
                <c:pt idx="1">
                  <c:v>готовить еду</c:v>
                </c:pt>
                <c:pt idx="2">
                  <c:v>работал транспорт</c:v>
                </c:pt>
                <c:pt idx="3">
                  <c:v>работали электроприборы</c:v>
                </c:pt>
                <c:pt idx="4">
                  <c:v>смотреть телевизор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включать свет</c:v>
                </c:pt>
                <c:pt idx="1">
                  <c:v>готовить еду</c:v>
                </c:pt>
                <c:pt idx="2">
                  <c:v>работал транспорт</c:v>
                </c:pt>
                <c:pt idx="3">
                  <c:v>работали электроприборы</c:v>
                </c:pt>
                <c:pt idx="4">
                  <c:v>смотреть телевизор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/>
        <c:shape val="box"/>
        <c:axId val="69986176"/>
        <c:axId val="69993216"/>
        <c:axId val="0"/>
      </c:bar3DChart>
      <c:catAx>
        <c:axId val="699861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9993216"/>
        <c:crosses val="autoZero"/>
        <c:auto val="1"/>
        <c:lblAlgn val="ctr"/>
        <c:lblOffset val="100"/>
      </c:catAx>
      <c:valAx>
        <c:axId val="69993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9986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F6F774-CA4A-4994-BA47-6E1E9412C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4057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9AE17A-A6FC-4298-A658-6A39A92994A7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64AD1-C197-4E03-8FAC-279B01FA24CD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665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549A54-B730-447E-81EC-3FA4E0B9ACD4}" type="slidenum">
              <a:rPr lang="ru-RU" sz="1200">
                <a:latin typeface="+mn-lt"/>
                <a:cs typeface="+mn-cs"/>
              </a:rPr>
              <a:pPr algn="r">
                <a:defRPr/>
              </a:pPr>
              <a:t>20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6F774-CA4A-4994-BA47-6E1E9412C79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264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5899F-8043-43F4-B994-7BA7F1F12683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686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CB3C5F-B2A0-4938-B1FE-E2884B518F0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BE445F-301B-4E7D-90C8-CA727DB71989}" type="slidenum">
              <a:rPr lang="ru-RU" altLang="ru-RU" smtClean="0"/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/>
          </a:p>
        </p:txBody>
      </p:sp>
      <p:sp>
        <p:nvSpPr>
          <p:cNvPr id="696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C8BB4A5-80FD-405B-9AA6-1226A07A34B9}" type="slidenum">
              <a:rPr lang="ru-RU" sz="1200">
                <a:latin typeface="+mn-lt"/>
                <a:cs typeface="+mn-cs"/>
              </a:rPr>
              <a:pPr algn="r">
                <a:defRPr/>
              </a:pPr>
              <a:t>29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6F774-CA4A-4994-BA47-6E1E9412C790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76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4B2EE6-EC63-47D3-9D38-7EF5869A4847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645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2590F1-EFDE-4717-8F21-3A9F62AF6F5F}" type="slidenum">
              <a:rPr lang="ru-RU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ED07C9-4738-4E34-951B-D783A5CFEF18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FB52FB-3C04-431F-8DC9-7F0EDF912980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C8907B8-C1C8-490D-84BA-CE5D1C72240C}" type="slidenum">
              <a:rPr lang="ru-RU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02B696-CA5E-4CD1-B1F2-2F37861AF911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3FB59D0-9D8F-4978-8E3A-D1D727617994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6F774-CA4A-4994-BA47-6E1E9412C79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314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6F774-CA4A-4994-BA47-6E1E9412C79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133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81C13-B77C-41CD-9278-F4B9259CEC77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6656E-DE73-42A9-9D6E-132D1D571FAA}" type="slidenum">
              <a:rPr lang="ru-RU" altLang="ru-RU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675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5CDE32-65A8-439E-8E09-8A0337A9D7AD}" type="slidenum">
              <a:rPr lang="ru-RU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Рита\Desktop\Light-Background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74" cy="68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Рита\Desktop\Light-Background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74" cy="68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CB71-1811-4F44-9CC3-89B435E0A4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сайты\ProPowerPoint\Шаблоны\В работе\Детский\Ma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65E1-9D2D-4FFE-A088-21DA9C1BC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CB71-1811-4F44-9CC3-89B435E0A4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Рита\Desktop\Рисунок1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9CB71-1811-4F44-9CC3-89B435E0A4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start=0&amp;newwindow=1&amp;client=firefox-a&amp;sa=N&amp;rls=org.mozilla:ru:official&amp;channel=fflb&amp;biw=1440&amp;bih=771&amp;tbm=isch&amp;tbnid=penEPU7uhrOoiM:&amp;imgrefurl=http://gki.minsk.edu.by/main.aspx?guid=1031&amp;docid=g4ahUvm9v0BlKM&amp;imgurl=http://gki.minsk.edu.by/sm_full.aspx?guid=9563&amp;w=448&amp;h=219&amp;ei=ux3ZUvCZFuiC4ATU0oE4&amp;zoom=1&amp;ved=0CHsQhBwwDDgK&amp;iact=rc&amp;dur=2157&amp;page=1&amp;ndsp=19" TargetMode="External"/><Relationship Id="rId3" Type="http://schemas.openxmlformats.org/officeDocument/2006/relationships/hyperlink" Target="http://www.google.ru/imgres?start=300&amp;newwindow=1&amp;client=firefox-a&amp;sa=X&amp;rls=org.mozilla:ru:official&amp;channel=fflb&amp;biw=1440&amp;bih=771&amp;tbm=isch&amp;tbnid=7pUmos-wrN-qWM:&amp;imgrefurl=http://krug-masterov.ru/bumaga-dlya-skrapbukinga-svoimi-rukami/&amp;docid=LSCX1eRIZuQ5WM&amp;imgurl=http://krug-masterov.ru/wp-content/uploads/2012/08/Bumaga-dlya-skrapbukinga-master-klass.jpg&amp;w=3648&amp;h=2736&amp;ei=FWHTUq6iJajU4wSrt4HIBw&amp;zoom=1&amp;ved=0CMUBEIQcMEA4rAI" TargetMode="External"/><Relationship Id="rId7" Type="http://schemas.openxmlformats.org/officeDocument/2006/relationships/hyperlink" Target="http://www.google.ru/imgres?start=0&amp;newwindow=1&amp;client=firefox-a&amp;sa=N&amp;rls=org.mozilla:ru:official&amp;channel=fflb&amp;biw=1440&amp;bih=771&amp;tbm=isch&amp;tbnid=penEPU7uhrOoiM:&amp;imgrefurl=http://gki.minsk.edu.by/main.aspx?guid=1031&amp;docid=g4ahUvm9v0BlKM&amp;imgurl=http://gki.minsk.edu.by/sm_full.aspx?guid=9563&amp;w=448&amp;h=219&amp;ei=ux3ZUvCZFuiC4ATU0oE4&amp;zoom=1&amp;ved=0CHsQhBwwDDgK&amp;iact=rc&amp;dur=946&amp;page=1&amp;ndsp=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newwindow=1&amp;client=firefox-a&amp;hs=VFt&amp;sa=X&amp;rls=org.mozilla:ru:official&amp;channel=fflb&amp;biw=1440&amp;bih=771&amp;tbm=isch&amp;tbnid=tpN3ZqFHTwwuvM:&amp;imgrefurl=http://www.equipnet.ru/equip/equip_40694.html&amp;docid=o2apMxnHDVkfyM&amp;imgurl=http://www.equipnet.ru/netcat_files/325/355/__39640___36895___21355___29983___32440___26426_High_speed_toilet_paper_making_machine.JPG&amp;w=1296&amp;h=972&amp;ei=PLfVUv3ACLDo4QSKjoD4BQ&amp;zoom=1&amp;ved=0CI4BEIQcMA4&amp;iact=rc&amp;dur=472&amp;page=1&amp;start=0&amp;ndsp=19" TargetMode="External"/><Relationship Id="rId11" Type="http://schemas.openxmlformats.org/officeDocument/2006/relationships/hyperlink" Target="http://www.google.ru/imgres?imgurl=http://s015.radikal.ru/i330/1208/51/b23c5d029cbd.png&amp;imgrefurl=http://www.lenagold.ru/fon/clipart/l/lampo.html&amp;h=3395&amp;w=1900&amp;tbnid=Ymy30zs44D0PuM:&amp;zoom=1&amp;docid=EYZu1DIc3_2TsM&amp;ei=ByyxVPP3C4rwUtr9gMAC&amp;tbm=isch&amp;ved=0CDMQMygCMAI" TargetMode="External"/><Relationship Id="rId5" Type="http://schemas.openxmlformats.org/officeDocument/2006/relationships/hyperlink" Target="http://www.google.ru/imgres?newwindow=1&amp;client=firefox-a&amp;hs=IbO&amp;sa=X&amp;rls=org.mozilla:ru:official&amp;channel=fflb&amp;biw=1440&amp;bih=771&amp;tbm=isch&amp;tbnid=BJTVshLuCQfLzM:&amp;imgrefurl=http://elcode-blog.ru/?p=412&amp;docid=Atwm4QM9gLSmtM&amp;imgurl=http://elcode-blog.ru/wp-content/uploads/2011/10/04a5.jpg&amp;w=350&amp;h=350&amp;ei=CevTUp7TEMnj4QT354C4Aw&amp;zoom=1&amp;ved=0CGoQhBwwCQ&amp;iact=rc&amp;dur=287&amp;page=1&amp;start=0&amp;ndsp=24" TargetMode="External"/><Relationship Id="rId10" Type="http://schemas.openxmlformats.org/officeDocument/2006/relationships/hyperlink" Target="http://www.google.ru/imgres?imgurl=http://img15.nnm.me/d/e/1/a/4/d15798b9c4041f04a8c8dd7f58a.jpg&amp;imgrefurl=http://nnm.me/blogs/girlfriendHudo/energosberegayushie_lampochki_na_vybros/&amp;h=466&amp;w=700&amp;tbnid=SMF6WDCNuyq4PM:&amp;zoom=1&amp;docid=KYXcqz7_yGwCvM&amp;ei=ByyxVPP3C4rwUtr9gMAC&amp;tbm=isch&amp;ved=0CDQQMygDMAM&amp;iact=rc&amp;uact=3&amp;dur=249&amp;page=1&amp;start=0&amp;ndsp=20" TargetMode="External"/><Relationship Id="rId4" Type="http://schemas.openxmlformats.org/officeDocument/2006/relationships/hyperlink" Target="http://www.google.ru/imgres?newwindow=1&amp;client=firefox-a&amp;hs=iMO&amp;sa=X&amp;rls=org.mozilla:ru:official&amp;channel=fflb&amp;biw=1440&amp;bih=771&amp;tbm=isch&amp;tbnid=x3G-Sg3SW74uVM:&amp;imgrefurl=http://www.spbumag.nw.ru/2000/04/4.html&amp;docid=JPlqDaDpa0SEWM&amp;imgurl=http://www.spbumag.nw.ru/2000/04/assiria.jpg&amp;w=300&amp;h=188&amp;ei=gefTUrmHE6Pk4QTZ8YCwCw&amp;zoom=1&amp;ved=0CGcQhBwwAQ&amp;iact=rc&amp;dur=711&amp;page=1&amp;start=0&amp;ndsp=21" TargetMode="External"/><Relationship Id="rId9" Type="http://schemas.openxmlformats.org/officeDocument/2006/relationships/hyperlink" Target="http://www.google.ru/url?sa=i&amp;rct=j&amp;q=&amp;esrc=s&amp;source=images&amp;cd=&amp;ved=0CAcQjRw&amp;url=http://nnm.me/blogs/girlfriendHudo/energosberegayushie_lampochki_na_vybros/&amp;ei=rS2xVJalN4mAU-vcg-gF&amp;bvm=bv.83339334,d.d24&amp;psig=AFQjCNFv-lFyEPckCY5Mr1XevVWQLHCF_w&amp;ust=142098368752434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2.com/index.php?newsid=438667" TargetMode="External"/><Relationship Id="rId3" Type="http://schemas.openxmlformats.org/officeDocument/2006/relationships/hyperlink" Target="http://www.google.ru/url?sa=i&amp;rct=j&amp;q=&amp;esrc=s&amp;source=images&amp;cd=&amp;ved=0CAcQjRw&amp;url=http://rus.ans4.com/28909973/kak-vyglyadit-kerosinovaya-lampa/&amp;ei=qlWxVLSmNcH7UpnSgqAH&amp;bvm=bv.83339334,d.d24&amp;psig=AFQjCNFEv9Up5rvQKJVpEGFNpFTApBe7kw&amp;ust=1420994111590872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nhunter.ru/offline/725_muzey_ogni_moskvi.html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ru.wikipedia.org/wiki/%D0%9C%D0%B0%D1%81%D0%BB%D1%8F%D0%BD%D0%B0%D1%8F_%D0%BB%D0%B0%D0%BC%D0%BF%D0%B0" TargetMode="External"/><Relationship Id="rId10" Type="http://schemas.openxmlformats.org/officeDocument/2006/relationships/hyperlink" Target="http://www.google.ru/url?sa=i&amp;rct=j&amp;q=&amp;esrc=s&amp;source=images&amp;cd=&amp;ved=0CAcQjRw&amp;url=http://www.stroy-s-umom.ru/istoriya-osveshheniya/&amp;ei=sFaxVKKbJISqUeC1gcAH&amp;bvm=bv.83339334,d.d24&amp;psig=AFQjCNERZLBiXapyLjefe1rnwTJhhsfiSg&amp;ust=1420994430200961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start=10&amp;newwindow=1&amp;client=firefox-a&amp;sa=N&amp;rls=org.mozilla:ru:official&amp;channel=fflb&amp;biw=1440&amp;bih=771&amp;tbm=isch&amp;tbnid=penEPU7uhrOoiM:&amp;imgrefurl=http://gki.minsk.edu.by/main.aspx?guid=1031&amp;docid=g4ahUvm9v0BlKM&amp;imgurl=http://gki.minsk.edu.by/sm_full.aspx?guid=9563&amp;w=448&amp;h=219&amp;ei=ux3ZUvCZFuiC4ATU0oE4&amp;zoom=1&amp;ved=0CHsQhBwwDDg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ru/imgres?start=0&amp;newwindow=1&amp;client=firefox-a&amp;sa=N&amp;rls=org.mozilla:ru:official&amp;channel=fflb&amp;biw=1440&amp;bih=771&amp;tbm=isch&amp;tbnid=penEPU7uhrOoiM:&amp;imgrefurl=http://gki.minsk.edu.by/main.aspx?guid=1031&amp;docid=g4ahUvm9v0BlKM&amp;imgurl=http://gki.minsk.edu.by/sm_full.aspx?guid=9563&amp;w=448&amp;h=219&amp;ei=ux3ZUvCZFuiC4ATU0oE4&amp;zoom=1&amp;ved=0CHsQhBwwDDgK&amp;iact=rc&amp;dur=946&amp;page=1&amp;ndsp=1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ru/imgres?newwindow=1&amp;client=firefox-a&amp;hs=FND&amp;sa=X&amp;rls=org.mozilla:ru:official&amp;channel=fflb&amp;biw=1440&amp;bih=771&amp;tbm=isch&amp;tbnid=Dzjhlk1ZnBA-5M:&amp;imgrefurl=http://www.mysub.ru/pzagotovki/sublimaczionnaya-bumaga/sostav&amp;docid=071MWHXoGx_wEM&amp;imgurl=http://www.mysub.ru/images/bumaga/8987063_Stopka_bumagi11.jpg&amp;w=250&amp;h=197&amp;ei=Fq_VUqXeLans4wT7sYCICA&amp;zoom=1&amp;ved=0CG0QhBwwCA&amp;iact=rc&amp;dur=457&amp;page=1&amp;start=0&amp;ndsp=25" TargetMode="External"/><Relationship Id="rId7" Type="http://schemas.openxmlformats.org/officeDocument/2006/relationships/hyperlink" Target="http://www.google.ru/url?sa=i&amp;rct=j&amp;q=&amp;esrc=s&amp;source=images&amp;cd=&amp;ved=0CAcQjRw&amp;url=http://electrik.info/main/fakty/29-ryby-jelektrogenratory-ili-zhivoe.html&amp;ei=6mCxVKqMEMe2UeXTg5AM&amp;bvm=bv.83339334,d.d24&amp;psig=AFQjCNFAZbi9AxEyKvRn9e4p7xGQrPzChQ&amp;ust=1420997123752421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://electric-tolk.ru/elektricheskij-ugor-opasnoe-chudo-prirody/" TargetMode="External"/><Relationship Id="rId5" Type="http://schemas.openxmlformats.org/officeDocument/2006/relationships/hyperlink" Target="http://www.kakprosto.ru/kak-888943-chto-takoe-staticheskoe-elektrichestvo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google.ru/imgres?newwindow=1&amp;client=firefox-a&amp;hs=FND&amp;sa=X&amp;rls=org.mozilla:ru:official&amp;channel=fflb&amp;biw=1440&amp;bih=771&amp;tbm=isch&amp;tbnid=3hMkAYwvKVleZM:&amp;imgrefurl=http://www.mrimage.ru/canon-bumaga-dlja-struynoy-pechati-10x15-4x6-13h18&amp;docid=EShljCT1e-0qvM&amp;imgurl=http://www.mrimage.ru/83-category/canon-bumaga-dlja-struynoy-pechati-10x15-4x6-13h18.jpg&amp;w=586&amp;h=209&amp;ei=Fq_VUqXeLans4wT7sYCICA&amp;zoom=1&amp;ved=0CGoQhBwwBw" TargetMode="External"/><Relationship Id="rId9" Type="http://schemas.openxmlformats.org/officeDocument/2006/relationships/hyperlink" Target="http://oboik.ru/priroda/23547-dlya_noutbuka_zastavki_foto_severnoe_siyanie_bol_wie_1600x1200_na_stol_komp_yutera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&amp;url=http://www.facepla.net/index.php/content-info/538-fossils-fuels-vs-renewable-energy&amp;ei=VHGxVP3nGYGtUe_zg7gJ&amp;bvm=bv.83339334,d.d24&amp;psig=AFQjCNGsUckrhkk__VIbXLMa3qkELYTmbg&amp;ust=1421001429250120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www.titr-energo.ru/2010/10/gidroelektrostancii/" TargetMode="External"/><Relationship Id="rId2" Type="http://schemas.openxmlformats.org/officeDocument/2006/relationships/hyperlink" Target="http://www.google.ru/url?sa=i&amp;rct=j&amp;q=&amp;esrc=s&amp;source=images&amp;cd=&amp;ved=0CAcQjRw&amp;url=http://ru.wikipedia.org/wiki/%D0%AD%D0%BB%D0%B5%D0%BA%D1%82%D1%80%D0%B8%D1%87%D0%B5%D1%81%D1%82%D0%B2%D0%BE&amp;ei=6mCxVKqMEMe2UeXTg5AM&amp;bvm=bv.83339334,d.d24&amp;psig=AFQjCNFAZbi9AxEyKvRn9e4p7xGQrPzChQ&amp;ust=14209971237524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E%D0%BC%D0%BD%D0%B0%D1%8F_%D1%8D%D0%BB%D0%B5%D0%BA%D1%82%D1%80%D0%BE%D1%81%D1%82%D0%B0%D0%BD%D1%86%D0%B8%D1%8F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promalp4.ru/" TargetMode="External"/><Relationship Id="rId4" Type="http://schemas.openxmlformats.org/officeDocument/2006/relationships/hyperlink" Target="https://commons.wikimedia.org/wiki/File:Wasserkraftwerk-Bratsk.jpg?uselang=ru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ev-tech.com.ua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y-dom.net/?p=1425" TargetMode="External"/><Relationship Id="rId2" Type="http://schemas.openxmlformats.org/officeDocument/2006/relationships/hyperlink" Target="http://www.google.ru/imgres?imgurl=http://www.stroy-dom.net/wp-content/uploads/2014/07/2107-01.jpg&amp;imgrefurl=http://www.stroy-dom.net/?p=1425&amp;h=200&amp;w=300&amp;tbnid=mOkosflGfz83IM:&amp;zoom=1&amp;docid=p2k47zsemnM_6M&amp;ei=ayq4VO-7N4fWavmngJAN&amp;tbm=isch&amp;ved=0CCIQMygGMA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google.ru/imgres?imgurl=http://keisideas.ru/wp-content/uploads/Otkryt-zoomagazin-podrobno-ob-otkrytii1.jpg&amp;imgrefurl=http://keisideas.ru/novye-biznes-idei/otkryt-zoomagazin-podrobno-ob-otkrytii.html&amp;h=433&amp;w=500&amp;tbnid=XC6Af_leIKIErM:&amp;zoom=1&amp;docid=s5wtf4PmreWx4M&amp;ei=fCu4VPb5DYTgaNyIgNgM&amp;tbm=isch&amp;ved=0CBcQMygPMA84rAI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interesnik.com/kak-delayut-steklo/" TargetMode="External"/><Relationship Id="rId7" Type="http://schemas.openxmlformats.org/officeDocument/2006/relationships/hyperlink" Target="http://www.google.ru/imgres?imgurl=http://tiana-r.ru/wp-content/uploads/2011/02/IMG_2734_.jpg&amp;imgrefurl=http://tiana-r.ru/2011/03/gofrirovannyj-karton/&amp;h=789&amp;w=1024&amp;tbnid=EPvhRhpMoAtK-M:&amp;zoom=1&amp;docid=ooekJ2oUq5fGIM&amp;ei=_C64VIyQMoXcaMrngoAH&amp;tbm=isch&amp;ved=0CAwQMygEMAQ4ZA" TargetMode="External"/><Relationship Id="rId2" Type="http://schemas.openxmlformats.org/officeDocument/2006/relationships/hyperlink" Target="http://www.google.ru/imgres?imgurl=http://interesnik.com/wp-content/uploads/2013/07/116955_w640_h640_steklo.jpg&amp;imgrefurl=http://interesnik.com/kak-delayut-steklo/&amp;h=480&amp;w=640&amp;tbnid=jWveaQ69_q6iEM:&amp;zoom=1&amp;docid=ICosvJb-w-RYjM&amp;ei=nS24VOGyD5GKaKGZgfgD&amp;tbm=isch&amp;ved=0CBoQMygAMA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google.ru/imgres?imgurl=http://irecommend.ru.q5.r-99.com/sites/default/files/imagecache/copyright/user-images/117896/img_0285.jpg&amp;imgrefurl=http://irecommend.ru/content/ne-prochnye-i-ne-elastichnye&amp;h=768&amp;w=1024&amp;tbnid=JHxuCUXUqdOncM:&amp;zoom=1&amp;docid=81LR4NUzn0lpyM&amp;ei=rC64VKqTF87iaI3fgNAO&amp;tbm=isch&amp;ved=0CA8QMygHMAc4ZA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usen.ru/blog/lampochk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ru/imgres?imgurl=http://musen.ru/upload/medialibrary/b03/b037b22d652f7371d9f1a24e246a90b2.jpg&amp;imgrefurl=http://musen.ru/blog/lampochka/&amp;h=820&amp;w=700&amp;tbnid=8mX3PcQjNvH2iM:&amp;zoom=1&amp;docid=5y2RDNB_h1UgCM&amp;ei=4hW4VOH0DsGtab-rgNgN&amp;tbm=isch&amp;ved=0CEsQMygiMCI&amp;iact=rc&amp;uact=3&amp;dur=354&amp;page=2&amp;start=32&amp;ndsp=3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zozulia.com/2012/09/energy-efficient-bulbs.html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www.google.ru/imgres?start=10&amp;newwindow=1&amp;client=firefox-a&amp;sa=N&amp;rls=org.mozilla:ru:official&amp;channel=fflb&amp;biw=1440&amp;bih=771&amp;tbm=isch&amp;tbnid=penEPU7uhrOoiM:&amp;imgrefurl=http://gki.minsk.edu.by/main.aspx?guid=1031&amp;docid=g4ahUvm9v0BlKM&amp;imgurl=http://gki.minsk.edu.by/sm_full.aspx?guid=9563&amp;w=448&amp;h=219&amp;ei=ux3ZUvCZFuiC4ATU0oE4&amp;zoom=1&amp;ved=0CHsQhBwwDDgK" TargetMode="External"/><Relationship Id="rId7" Type="http://schemas.openxmlformats.org/officeDocument/2006/relationships/hyperlink" Target="http://www.google.ru/imgres?imgurl=http://svetoptorg.ru/u/lampa_nakalivaniya.jpg&amp;imgrefurl=http://svetoptorg.ru/articles/istochniki_sveta/&amp;h=452&amp;w=602&amp;tbnid=veQCkP5sBQNFGM:&amp;zoom=1&amp;docid=ZJkVld2eSqznPM&amp;ei=8h64VIKePI3Wao2HgfAJ&amp;tbm=isch&amp;ved=0CBwQMygCMAI" TargetMode="External"/><Relationship Id="rId12" Type="http://schemas.openxmlformats.org/officeDocument/2006/relationships/hyperlink" Target="https://www.google.ru/url?sa=i&amp;rct=j&amp;q=&amp;esrc=s&amp;source=images&amp;cd=&amp;ved=0CAcQjRw&amp;url=http://www.lustrymarket.ru/prodlen_srock&amp;ei=OyK4VMSFL83naNOrgpAJ&amp;bvm=bv.83640239,bs.1,d.d2s&amp;psig=AFQjCNGpu99XVRDoEZUNOD9uzFm_jj2wfg&amp;ust=1421439643068539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imgurl=http://vitawater.ru/terra/oborud/pict/nakal/lamp.jpg&amp;imgrefurl=http://vitawater.ru/terra/oborud/nakal.shtml&amp;h=231&amp;w=300&amp;tbnid=eP4PVN66HlK2QM:&amp;zoom=1&amp;docid=APG_JB80XTD80M&amp;ei=8h64VIKePI3Wao2HgfAJ&amp;tbm=isch&amp;ved=0CCkQMygPMA8&amp;iact=rc&amp;uact=3&amp;dur=1263&amp;page=1&amp;start=0&amp;ndsp=28" TargetMode="External"/><Relationship Id="rId11" Type="http://schemas.openxmlformats.org/officeDocument/2006/relationships/image" Target="../media/image33.jpeg"/><Relationship Id="rId5" Type="http://schemas.openxmlformats.org/officeDocument/2006/relationships/hyperlink" Target="http://www.google.ru/imgres?imgurl=http://www.lopas.ru/sites/default/files/A13922_1_0.jpg&amp;imgrefurl=http://www.izozulia.com/2012/09/energy-efficient-bulbs.html&amp;h=288&amp;w=360&amp;tbnid=gwNwVCck8tUnpM:&amp;zoom=1&amp;docid=iJiqrMoUceSYxM&amp;ei=8h64VIKePI3Wao2HgfAJ&amp;tbm=isch&amp;ved=0CCoQMygQMBA" TargetMode="External"/><Relationship Id="rId15" Type="http://schemas.openxmlformats.org/officeDocument/2006/relationships/hyperlink" Target="http://www.google.ru/imgres?imgurl=http://electrik.info/uploads/posts/2013-07/1374476886_1.jpg&amp;imgrefurl=http://pureproteinmoscow.ru/led-%D0%BB%D0%B0%D0%BC%D0%BF%D1%8B-%D1%81%D0%B2%D0%BE%D0%B8%D0%BC%D0%B8-%D1%80%D1%83%D0%BA%D0%B0%D0%BC%D0%B8&amp;h=235&amp;w=314&amp;tbnid=8lPc-SJ1cMR9GM:&amp;zoom=1&amp;docid=osTadsEzD_-3fM&amp;ei=6SS4VPu2LpfxaO_cgYgF&amp;tbm=isch&amp;ved=0CFkQMyhRMFE42AQ" TargetMode="External"/><Relationship Id="rId10" Type="http://schemas.openxmlformats.org/officeDocument/2006/relationships/hyperlink" Target="http://potolokspec.ru/svet/lampy-lyustry/tochechnye-svetilniki-dlya-potolkov-319" TargetMode="External"/><Relationship Id="rId4" Type="http://schemas.openxmlformats.org/officeDocument/2006/relationships/hyperlink" Target="http://www.google.ru/imgres?start=97&amp;newwindow=1&amp;client=firefox-a&amp;sa=N&amp;rls=org.mozilla:ru:official&amp;channel=fflb&amp;biw=1440&amp;bih=771&amp;tbm=isch&amp;tbnid=3PgUtsbsRIdLJM:&amp;imgrefurl=http://pkf39.ru/lang/ru/carbroad-master-class.html&amp;docid=JopI_7k6yMgehM&amp;imgurl=http://pkf39.ru/wp-content/uploads/2013/09/trees.jpg&amp;w=1200&amp;h=795&amp;ei=9R3ZUoz9OO3R4QSq04DABQ&amp;zoom=1&amp;ved=0CDgQhBwwEThk&amp;iact=rc&amp;dur=324&amp;page=5&amp;ndsp=25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ru/imgres?imgurl=http://white-santa.ru/wp-content/uploads/2013/10/prosteischaa-elektriceskaa-cep.jpg&amp;imgrefurl=http://white-santa.ru/el-cep/&amp;h=2195&amp;w=2828&amp;tbnid=yCZmPx7m525WkM:&amp;zoom=1&amp;docid=N8Q8LMqnLVXtGM&amp;ei=pRm4VKG1F47paOvrgmA&amp;tbm=isch&amp;ved=0CHAQMygyMD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ru/imgres?imgurl=http://www.insidecarelectronics.com/upload/file/lamp_animate.gif&amp;imgrefurl=http://www.insidecarelectronics.com/chto-takoe-elektricheskaya-cep-ponyatiya-obriv-cepi-i-korotkoe-zamikanie/&amp;h=300&amp;w=500&amp;tbnid=7aVCmVQoUpaogM:&amp;zoom=1&amp;docid=i875hZzvcceeYM&amp;ei=pRm4VKG1F47paOvrgmA&amp;tbm=isch&amp;ved=0CGcQMygpM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akak.ru/steps/pictures/000/016/514_large.jpg&amp;imgrefurl=http://2fixika.livejournal.com/2207.html&amp;h=452&amp;w=800&amp;tbnid=DA0yhe-tdMik7M:&amp;zoom=1&amp;docid=NeWl3vF_3za_cM&amp;ei=NRe4VOvxOcvwaM7GgLAM&amp;tbm=isch&amp;ved=0CDQQMygDMAM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imgurl=http://www.youhtc.ru/wp-content/uploads/AAAA.jpg&amp;imgrefurl=http://www.atary66.ru/volsebnye-batarejki-aaaa-iz-cifrovoj-rucki-htc&amp;h=480&amp;w=640&amp;tbnid=d_9n5UnshCjc3M:&amp;zoom=1&amp;docid=zK3p54MFDZCq3M&amp;ei=tBi4VLf-F4qradLpgsgC&amp;tbm=isch&amp;ved=0CEAQMyg4MDg4yAE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ru/imgres?imgurl=http://www.dompanda.ru/images/stories/2.jpg&amp;imgrefurl=http://www.dompanda.ru/batareya&amp;h=384&amp;w=512&amp;tbnid=0jGXoT3A376m7M:&amp;zoom=1&amp;docid=wcEX8RJ34_EmtM&amp;ei=hhe4VKK_HcfpaPHRgNAG&amp;tbm=isch&amp;ved=0CEsQMygmMC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-mpo.ru/card537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start=100&amp;newwindow=1&amp;client=firefox-a&amp;sa=X&amp;rls=org.mozilla:ru:official&amp;channel=fflb&amp;biw=1440&amp;bih=771&amp;tbm=isch&amp;tbnid=rI3u_acBjadp1M:&amp;imgrefurl=http://www.fotokanal.com/razdel-8319d2.html&amp;docid=d_WyN51QPBBlgM&amp;imgurl=http://www.fotokanal.com/images/83/bumaga-1.jpg&amp;w=3600&amp;h=3600&amp;ei=-2DTUu2dCeHl4gSQ14GIAg&amp;zoom=1&amp;ved=0CJUBEIQcMDA4Z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ru/imgres?newwindow=1&amp;client=firefox-a&amp;hs=FND&amp;sa=X&amp;rls=org.mozilla:ru:official&amp;channel=fflb&amp;biw=1440&amp;bih=771&amp;tbm=isch&amp;tbnid=3hMkAYwvKVleZM:&amp;imgrefurl=http://www.mrimage.ru/canon-bumaga-dlja-struynoy-pechati-10x15-4x6-13h18&amp;docid=EShljCT1e-0qvM&amp;imgurl=http://www.mrimage.ru/83-category/canon-bumaga-dlja-struynoy-pechati-10x15-4x6-13h18.jpg&amp;w=586&amp;h=209&amp;ei=Fq_VUqXeLans4wT7sYCICA&amp;zoom=1&amp;ved=0CGoQhBwwBw" TargetMode="External"/><Relationship Id="rId4" Type="http://schemas.openxmlformats.org/officeDocument/2006/relationships/hyperlink" Target="http://www.google.ru/imgres?newwindow=1&amp;client=firefox-a&amp;hs=FND&amp;sa=X&amp;rls=org.mozilla:ru:official&amp;channel=fflb&amp;biw=1440&amp;bih=771&amp;tbm=isch&amp;tbnid=Dzjhlk1ZnBA-5M:&amp;imgrefurl=http://www.mysub.ru/pzagotovki/sublimaczionnaya-bumaga/sostav&amp;docid=071MWHXoGx_wEM&amp;imgurl=http://www.mysub.ru/images/bumaga/8987063_Stopka_bumagi11.jpg&amp;w=250&amp;h=197&amp;ei=Fq_VUqXeLans4wT7sYCICA&amp;zoom=1&amp;ved=0CG0QhBwwCA&amp;iact=rc&amp;dur=457&amp;page=1&amp;start=0&amp;ndsp=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newwindow=1&amp;client=firefox-a&amp;hs=FND&amp;sa=X&amp;rls=org.mozilla:ru:official&amp;channel=fflb&amp;biw=1440&amp;bih=771&amp;tbm=isch&amp;tbnid=Dzjhlk1ZnBA-5M:&amp;imgrefurl=http://www.mysub.ru/pzagotovki/sublimaczionnaya-bumaga/sostav&amp;docid=071MWHXoGx_wEM&amp;imgurl=http://www.mysub.ru/images/bumaga/8987063_Stopka_bumagi11.jpg&amp;w=250&amp;h=197&amp;ei=Fq_VUqXeLans4wT7sYCICA&amp;zoom=1&amp;ved=0CG0QhBwwCA&amp;iact=rc&amp;dur=457&amp;page=1&amp;start=0&amp;ndsp=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imgres?newwindow=1&amp;client=firefox-a&amp;hs=FND&amp;sa=X&amp;rls=org.mozilla:ru:official&amp;channel=fflb&amp;biw=1440&amp;bih=771&amp;tbm=isch&amp;tbnid=3hMkAYwvKVleZM:&amp;imgrefurl=http://www.mrimage.ru/canon-bumaga-dlja-struynoy-pechati-10x15-4x6-13h18&amp;docid=EShljCT1e-0qvM&amp;imgurl=http://www.mrimage.ru/83-category/canon-bumaga-dlja-struynoy-pechati-10x15-4x6-13h18.jpg&amp;w=586&amp;h=209&amp;ei=Fq_VUqXeLans4wT7sYCICA&amp;zoom=1&amp;ved=0CGoQhBwwB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krugsveta.ru/quiz/394/" TargetMode="External"/><Relationship Id="rId3" Type="http://schemas.openxmlformats.org/officeDocument/2006/relationships/hyperlink" Target="http://www.google.ru/imgres?imgurl=http://pda.donbass.ua/multimedia/images/content/2010/01/28/Up_Helly_AA_08.jpg&amp;imgrefurl=http://pda.donbass.ua/news/kaleidoscope/2010/01/28/shotlandiju-zahvatili-vikingi-foto.html&amp;h=307&amp;w=450&amp;tbnid=82BlLirH_7JCOM:&amp;zoom=1&amp;docid=JLgRZDV355_mNM&amp;ei=tkqxVKeQJ8HuUOO_g-AG&amp;tbm=isch&amp;ved=0CBoQMygAMAA&amp;iact=rc&amp;uact=3&amp;dur=4378&amp;page=1&amp;start=0&amp;ndsp=20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ktinoya.ru/index.php?option=com_content&amp;view=article&amp;id=133:2--&amp;catid=65:2011-11-13-14-40-44&amp;Itemid=124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secreti-bulochki.blogspot.com/2011/04/blog-post_10.html" TargetMode="External"/><Relationship Id="rId4" Type="http://schemas.openxmlformats.org/officeDocument/2006/relationships/hyperlink" Target="http://sh7-slonim.newmail.ru/project%20energo/p53aa1.html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9175" y="2024856"/>
            <a:ext cx="6905625" cy="1757363"/>
          </a:xfrm>
          <a:extLst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800" b="1" kern="12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4800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Солнце на шнурке!              </a:t>
            </a:r>
            <a:endParaRPr lang="ru-RU" sz="48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Lucida Sans Unicode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3800" y="48688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Lucida Sans Unicode" pitchFamily="34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-1354138"/>
            <a:ext cx="1549400" cy="27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hlinkClick r:id="rId3"/>
              </a:rPr>
              <a:t>  </a:t>
            </a:r>
            <a:r>
              <a:rPr lang="ru-RU" altLang="ru-RU" sz="11600" dirty="0"/>
              <a:t> </a:t>
            </a:r>
            <a:r>
              <a:rPr lang="ru-RU" altLang="ru-RU" sz="1800" dirty="0"/>
              <a:t>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 </a:t>
            </a:r>
          </a:p>
        </p:txBody>
      </p:sp>
      <p:sp>
        <p:nvSpPr>
          <p:cNvPr id="2055" name="Rectangle 21"/>
          <p:cNvSpPr>
            <a:spLocks noChangeArrowheads="1"/>
          </p:cNvSpPr>
          <p:nvPr/>
        </p:nvSpPr>
        <p:spPr bwMode="auto">
          <a:xfrm>
            <a:off x="0" y="-349250"/>
            <a:ext cx="1282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/>
              <a:t> </a:t>
            </a:r>
            <a:r>
              <a:rPr lang="ru-RU" altLang="ru-RU" sz="1800"/>
              <a:t>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6" name="AutoShape 24" descr="data:image/jpeg;base64,/9j/4AAQSkZJRgABAQAAAQABAAD/2wCEAAkGBxQTEhUUExQVFhQUFxcXFBQWFhQVGBgUFBcXFxoWFhYYHSggGB4mHBUWIjEiJikrLi4uFyAzRDMtNygtLi0BCgoKDg0OGhAQGiwkHyQsLCwsLCwsLCwsLCwsLCwsLCwsLCwsLCwsLCwsLCwsLCwsLCwsLCwsLCwsLCwsLCwsLP/AABEIAJYA8AMBIgACEQEDEQH/xAAbAAACAwEBAQAAAAAAAAAAAAADBAACBQEGB//EAEAQAAICAQMDAgQEBAIIBQUAAAECAxESAAQhEyIxMkEFI1FhBhRCcVKBkaEzYgdDVHKxwdHwFiSSsuEVNIKTlP/EABkBAAMBAQEAAAAAAAAAAAAAAAECAwAEBf/EACMRAQEAAgICAgIDAQAAAAAAAAABAhEhMQMSQVETMgRhgSL/2gAMAwEAAhEDEQA/APmh10rxq4+/nVhpzh9Pk66iaJXOoRrMGE1MdEC6sU1mCCasqf8ADV6oH7ef7/8ATTa7GQeYpq+vRmr+uNeOdZiJTXSmmpNsy8GOQH6GOQH+mOqMteb9xVNdjzxWhuMAV1Onoodfr/x/trpmS/UB70eDX1rW3B0HhxrmNDV+ulepf6+wAJP99SSdP41v6WL/AKHQrRRV1wpxoua+LHFX59/H/DXA616h/f8Al/XWmUYMj21zDRiy35/sf+muCj7N/wClv+mj7QAsdVKaZ6J/hb9sHvn7VoTpRN8V5BBBHNcg+NHY6C1K0XHUx1rwWgsuq6Yx1QgaxQ61zDRK1MdFgmTXMNFYarWjtlMdVZdFrVZF1tsaUaso0RU1zDSbOoRqVoqprqprbYPDUI0UJq9a22LMvaeP5eL4PAP119d2XxtWCfPkiBQgMBIpUDKmKyLiRUbEMDfy2HKnj5VLHakebBFce/HB9jyKvjjX074RvTLFC0jothgxEiglxSmkdaYh0Ut3CvJFUTz+fuaUw18tR/ismJI3SBlVclaboHNVOTGLpviCVBoGjbc6Yj+Od2X5oYksAgCK1EJipYsaZHzq/OeNEgnWDPtkZ4+ptkJUMsZLL1WbH0law5s2GSgyjiqYkfcIrlZRjLmmZD7VpCTWJpU7lN4i0LDJ6rzqHP2prH6a7/HJEy/800wK/phDshRuXxhosGyqjXKnn20H/wAVsIgz7j04s7mForSSyMo7YxcAgEt3MCLXQjt0jYlZRtlUYnBIUxjVgAQ8hsgcc+DxwPJsk4OWUiIaCStKsbMGVfMvct2rXR47uL0vM+W1IIfxKzyGKOcyuDmFjxBKWKUmqYhv0ZLakrZYHXdv+Li1jJnZGKFUhkYhgzAK4VcVJoKRxVaU3kchjZZm2zCirIwURqhK3bs3deKNyFHAv7inmkcrGJts8hVjE7PI0gIrp/IzVaNc/wC4TiRptbnNDf8ATWh+Pm7/ADLY4kkPGFCAuKa8VPGLryRzxVg6sPjslA9Ww7MEa4yaY0GTDJXAJFWCQNZhJ6sTfIZT1XXGJc+7Auq/McuxdQWZUYMV5qtK9dJs72s7MoAyliWN2BIDBOqgVyoBJpeLHjS+t+zf421/EDlwqyhmegtvGciMjSqDeRAsnEDnjVJfxSRVzxD/AHiAeaIBUniwVo+96S6jPSrGFWUAlxTBwTas7McuSWAYmu4UbsaHBM5YfJiOYkAkEkeTFW5AUsBavRZatSBzzpbv7Px9CTfidWJH55YiQVoEMQ45V/oKIYEfqHHBGvD/AOkKcyTxOzZnpVnWNjL9I5xHHiz++vZ7zeyJGclkkVFyYRNCXH8WMSMyspIUksrGsvPt4r8ZxlZ0XEIFixWNaqNQxpBjxxq/it3EsnmSNVrR8TqpTXVbygFWuY6LjrmGjstDK6qBo2GuMujsAHGuVoxTVa0WDYaodE1Vl1maOOoEHtopXVgmkODhqwTRcdXC6wwDD76nT0wF1bDWalsauvNGr55rjj3/AG99e4+ASxKgRJiSSjMMlhcnBQWSU0xq6sUaTGmHjyKp/K+L/kff6jXqvwvvf/LKiRMsaRy2VCOCjUM+k3zJTlG+QrmxfnUfKphGvCHYKF3hGLYEoyskpYSYMVINePSGKnnxWme4jA7uUAA+kbeJGXgNH0iORwRfFBifA1jy72BhG6pbMuQsI2cZA6kaqFbIjEErla0urvHEpMTRz0wwobGYMaPy8cwQ/aZFK8ZU30GoKaNMhh7mJldShV5li24hJyWRtrkDZKnlTZDKl+vVZ4TmY49qxHTKBR+Wj6ZCnBHUq98hmQ4dub4hhdLbGfbB2k28bqHW2meIrHVmwZiAWz7TyRbJd2To8e/hxPTmciNSZAGlkEYanDPcZwUOpIsj0n1GqO2s2YVBITKICzgZIwfbZGrHaWt79SNzX0u71xttG2QWBeFVuj8hFQAhkTcL3slCxVUvmjfCJ3aj/EmmBYCx+ZimObPz3iEh0YsMfHD0FXkauPiCMQId6yyx1kWOza1axkWPTDFOSSWahkMResGju2WJnjLbbB2jPzACKfBMllOTZjDEiX0giibNGuKMzE7rdP2EhXrGLx8xCseJcX+oN6vGluvk0R/M/LrF4CYzI06t/hERXkuRc2CQrKR3Xxon8wTx0ytnBSs6MxNAfN7lC9x5C82ultMSimDLZnlFHF1WLcEZkdzVJ3jmiS5OQsVdEc3e5ijYM+6woqZVkDxvItEBsCoe1IXFyzcFwboAMRyOSxWaJiuKsepuWw4akYHIo3byDfnV1mlW6XqEDiNNxLG3PmwyBZB4IU+MWINsdAdEF3EDlXh38kR4xUzxEAqaJIkhNcsL7h5HA15X8TYmftYuAKLtiSxvknHi/wBtes3G+oumAC+XKSo5bOOViwWRCKKguK5YIS2RUDXl/wATlzNb8sVtjln6vSc6GXFc0P2HjVMOLE8+qwSmqYaaYaoU11IfAFa4V0bHXCNENAamI0XHUx1igldVx0xjqhGmlYuRobjTWOhyLos1unqYaZCat09IrorjqwTTHT1MNLtgAmiBNHEerdPW2wCpyKHn3/oB/wC462vwsjNFCWkZzjItOgMa5EAhjkGZhSshZ14DAA+2fHFyP+z5HjTf4WWMx4vCDGWmMkixxuJFRgGDocnNBfNKR7Ei9T8vSmD0gG4KXI0bEg9zxRuySLZsBzcqkKVscn1ChxpaTbSqCrLAyh6dUUpcRK/MNyXlGe4nG+TRHjXIfh8DjALImApQflq0UgZcw2TO1c05ewbANMdXT4YpKNIxjcMeoq0VJPaPSR0myBN9xFgHgDUVDG6OfcygHIsHIDcvwfV2KpryRz4vjSW4WVKc/l40sDsjwBY+RJIKSm8C+BZ5OqnaRZI6xoSgKlmlldhwB2QkANZu2J+/vpXfbdgCYts8ExHdJGu3zeOxmB05GZgBiTfhSfrpN8qSGfzcqHoh0GDWGWKXFBj4S8gor0twasfXTc0k5Y19jCxkoKWxvosFDSRrTFrPZ9dYv5dlQFowSPlocJgyuCQEZImvpvktcp3JVso0wk0OYV4ZyULKsZG9Y2QSQAGYSE9xsXYUkeNGBlD7u4YGTblT3F5VkzVa7JQUSi3qRwn6vUSSNLSjbtT9OVmkUkukMys4bE5l0BKgV4FcMfSNU2W6gVhhuCpyVzEsyAM65cYDbr6Qo4UjKmv0kluWVszmylnJICxbgILIN9RpwGFEePP0qtbPgMQ9xGpPKyqtYqqQbqwDZvhl6Vfwr6xRJI40qW26AsZJopFUL3tNtgGFsk5SVSIm7auioBJomgXminphEEdia6Rjm2/aOPJzsePKgkBvbR3bdofRklClBkCdvDK5ZWRE5vJgeBdUDoTtr0S2m6hVQibuWLpD5YMiOcSLVDHKtrgxXtu2CiyzC1898cozHGyo4ViS2V+XJPJy8/z16mKVmGTQBmAxwk6yyNGCxUyxsi4isqVsbUvRoMNeZ+IyZvndqVXHlmIWjQZn7mPA5PJ02F/6Tym5dMox64V0/Dsnf0qxA8kKQP5k8DR2+CygZFVA+pdOP3Gum5443lCePKzhiY65j9tbQ+AzHkICDyDmmhy/BZ1FtHQuryXj9+7Q/Lh9j+PNj1rhXWhPsmT1ow+hZSAf2PvpVl+njTzKZdF9ACuqMNMlNUePTBS5XQ3HGmzHobpo7K9AsWrdLTixauI9IsSWHXejp4Ra6YvtrMT6GrLBp0Rat0tZikUPI/8Aj6jU/DW2zGUc7pJE8nC/lXCjIgAoQHUE+GJNk1WnoozY48EH+41ifC0jLSJLDO2cxCyCNx1JElIaOCWJVcLjl2hrBLEhr4n5Oj416XcLIAfmVYGIaGARv1CFNuGVS4YCuVvKxkKo29jmyPTxZT5ZNruZGWm8BVkbuIYHmuaNUDSUO3VQe9JIonUyJuF6bx2eZ+qwUI48gsgBCjHURduUppmURgqxinZMlYBlLFy9GshkW7sm9x2wqiJC/axkJi8OEiWP5gJUxXISVYEkgUeBzVasu2YUn5hnwyAB6XdQayXAGIK3dBgPNGgpVMMTlWd0myH/ANtnKxkzQ9RaZ6snAqzeAWXuOOF9wOSs0cIkNWD0Sep5V8i4otiAPJ8X911o2NtGeKW2VJYSWh4GO47oXB9RDUGHgcVyfGqb+DctEEjxYemWVJXQDHENw8oRwMEbwMRn4LaFugihnbagLWOXRBUlvC3EbW/3FaEkUKt08Z4gbxLJunLh1Nq8g9ZUrYYUQFYc3ejiOUbMo3RoyKGUGnrcO6YDAl44mTIZAkhWYkfe2rJkXbeG7VF4tEsois8N6CKNDykgHGrwmCRlKyyxshQdLuVJMQCExcM0LdynEseKFCydOmaYWRIgWwWyjnBA9x/iYrWXpr3P20L2EgG3m2yjMSx0i9OFst4CQeGV+QH7ce4LZHP0Ogx/E9ulDrwMQOxndWZP8uGAJX6Y0WrwDZL0onHpkNtjQKyXh3UquAou2U8ihWOVHVZ5dwQcwpKgtE0M2buSQcWjdHehiSo4HDrfI0dwOggIwa/MMMnwFyBUWQ+pI0okmjZRycQAO3VpZow4sxs5qwHUyN/ExyQsMf34vSsu9DluqduQB2mSc1jdjFpIeTYF93BBB5Gldr8UjlcMYenIV79zG8EimLqABjkSq9/ALDuvSeltU9pI09xvcDjJudv3dokbprIX/SMQxRlIb24W/OgD41AD3Twdt2Cy2QOCSYm8A+CfIvVnfbqMQ0SMRSska8IwFO9lYwGKjE+BQHlxpLcCIiR3nePON2RJ9tEuKLjUqxsoc+D4vyBozx42hcqbh3gcO8TLKBh3j5YWi1IAh/SCo88gsD7U1HNIQC4wZCAMQEVgeTQbKk9gOa/ivWHsGXp5QTWoHMv5dVLAE0GTjMhStkDknSkW6kkLrDuI3bkU0UyC6s3weFHn6Wv8Q0MsOTRoxfFS7c7r4eVJavnMhCG67TJz20Sb+3i9SeNWwDtDbquKFFWZn57RIGOKkVbsvOSgedZvxH4isUnTx2U0peig200TNIxjp8sqBtFPHAo6ednINx7h8gQ4h27GKRi3IEgQlhd1yK5+vD69eiYz4rNbZP8ALUqeo7FTGjLJi3JBNHIK2JAseVI88aUMX/f/AC07uprj6Zi3cN+X6W5JUsTyrSW1UOATzz40F5IyxVWY0o9alGJUAsSGrnn+X8xq+GV+UfJ4/os6aG6adePQ3TVog9f0NWEOtEQat0NA22cINW6GtIQa4yAGvc+B5uvf7aHDQj0NdXb60xtj4xPj25/kfvqy7Y1dcDya4/Y6HtDWaZnQ/wC/+msr4NJ033as+McsrFlCsCqiV1yZvAZvKmiDTLRJBHp32pA54PAH0DH0hvuTXHv7aw4/hEomlkMssStJNgmUWIVzmjsChwyVfSb5+hOOk8nTYdiscSrNLeAYIhbFeOHdIjGGS8BRLFTYoUbCkO7UrZjh6S3DOvUiaMRiiqZq7KRjkyo2RDGskyos7lT6huHYHIK0ccUjzGIWqo0XLFakVg3dYsBfcDM+b5yYqAB1DAy9qZWT1AFOIfIdz8eygG+eLycLjcRqy9WBoXVrhd4mRaIAkkR5Rgn6CVJAHIrmtDTaKUJ6yUve7nCJGUUHaKQErj7Emz3KciONXTbTxUwlDwgW8cKZmVEtigWyrFskIoElSxqlB1dNyOrzCzZUYi0Ma26Cj0STiz9J7GN2WYY9ujW5Rg6XUgVzyq9CbNlIyCtZNtjZIXgEBqqxriRzhqTpPGfVJar01ANmaPNqJJA4VqPJrxocEgFIsUgPaSrRKQVLtijy5rEoILqFrLtx9tDCr3AwSgpiFO3hlV45FtA3FqcgOT/lAPNaE4E200uCAgEAASxiacvFzyTN5mryTnVIaDAgBDp7cEnF1UqWSWNt0I3Qj/WO4CkkhOFo8jng6vNv2DGo9xxalFjlAyWuwrQoUxosa4NaddZUPbYLEmgZtqvccrWSUssr0R2gjm/pWtbusT3D7XnHHJ6Eg/MSwJ70GXIFlJ7apmJqwdcUKc+n3LiAxEstLZPbGXQKmHbx5PNmgBp5dzuO4NEnDdqpkrWjBguMtvkMg15FyT2qDrL37PLyZHRkpY2XJhfgo3XKsxsgHggkgcmwcM7MrumBVqjkhZsAYmZ40LFj3Ap2KxtTbN4oV41fcrGoAjhb6MiRlmKqSwoxKTaWa+nng86z91JJgSJJmcnAoNsSOQSSFjcYqBGbBA9uPGkVlYsUeSZ6XMdKOXbvQUNkjsHyoEWg5P8AbQmFvya2DJ8bjQIyCQFiwaSNUbJ/U1OUKuG7Da89l3QB0Kb4/AEK04zUWJc2DZDlWMrZ40SPPPBvjWjH8YhBDJKXFoQqqAY5PSslDuya8TfgGtK/E9jBOixyTsLcyAtIxAxUA5Zu+AILDIEKK8DyDJjvRdUv8K3asD+XjRY17FjGdBvUeBm7klgSTft4rWl1mFltuqe7svWVsyACxaWNQgYKAzfRU5FazU+FxwRdLtkHLKVdYwwPl5XsYAXGpCsorwSNDnkSIjCYgqBUSsWUUB3q0hL3xYF/z0ctbpp058S3u6Wc9LaI5kS+p0mlbprVh3QggpQ+4r30WSFXTuSZ/DO0XUMYUXizFQD7ngWebI40Ha/EgpJ6qsbAWNmKlSLtwQQHJ4q+a5F3qkU5dgo7h3VPJK8MORa36aICxbghixJJHAXm29bqQvzTEQhCHpVic6KKhKFhixVu9sqwH/4nS0u6jVgimQtCoDIbAB7CwAsreMfP1AHvdrbz4lGpCrJCq+T2yEBrAPIReB4HF8eddO8kjjDv+UAcAgM7hyACP1KL4Zvf9WjjMpeQrUkg9vNe/wDz0Mw6b+GDOGNuD2KCRz3J2kH+f/HRng10OS9vbDbDRF2+nxD41ZYtNoCHQ14/8UToN2I5FYqsUQ4aULbGRjmsbCxyPcedfQDDrwf4ninbfskZKq6QgNZK54kBWUG1BJUZgH1fbS5Tg2HYGy+IwxmslGIBJ6+7ce9MA7ZJf8Li/oW1tyfGISe5njcj1xiRb44JteCDXNGvprLXczleXvNArFYZpDkuVdQxdzBciBhXhvF1rksk6YqW2+RBwLyTRCTtU0hHaaB9N5CrsjXO6LykvxaA+qV1kUGis7YswrtbuHm+a+t0KGjQbgqeN4/8TKMHpTZCq5HA5pXNMe730tLJMVxaJnBAUhGUyNd4yElWoUe1jyONJy7sMPn7dpFOao+KyslFRKFKAFbBQ95F8EVbaDG9xNIoGQeQr6EihmFWQFDLlUtk/pte730qnxkUKEir7fIkx5FqK5x4ZgAasE+x0wlXIKZG7uqrL+XwTErSyxgKPSTkosVdEcaNNPMCbprJbI7ideWIY4sUYqDkSBzQI5NcrYaX4LQ/HYCyokjBmIAJiGAZsRZW17RS2FPbfPB05IHAHeiMcuXChmDOXBRI36PqyIJ7h5JHgpbzdSnImGP5nY0gadjarwRGISGLRPQPCuFYNZC4nTYRg3LCOoGBOMYZkY5FS8qL2m+DyeeD50M9Ymwx9oYVJ+ELoxOVK0RYsSUkW+nJhiQCCR7c2TzrkqzvXUQFVWlkESutMoDBunMpDcclTjwCPJ0UbPb/AOzksO49szqcx+mMnuBFjEA41rv5fbkgflmYN22FlP7KeQ1XX7fTU/yTZvx2AjcS0UbLBUUDGKcFQLAXJlKqeG7XJqkoqQbSllgFK23IY3ZbbzRiViRH2kAliSzexy7foNG3my2rKWAcAg4XNukDdhvGLLhWrnGh6ueK1eWSRgOmooKwwdZy+TpVB1B8Hgr7/bVNyzgvrZ2SdoMsJhgoAGWW5gSMkUubAqAvqy7FqzXg1ZZe2w7qhtkp2DMgAzwkkyZJRwbkNEFQB5KxZmdlEXSYkt2T513V2ESR5ohPJ5ayRyK5yPh+2jKI7JE4IUkvLPE6ngAFInPaCQbYWc/oNHQ4xpdPEllMzPQ7FeRxanJ2xRrCtkOLpcfbQjJuRIZHnSeA90adRFYMBVuzYqoAZzy2gn4ZCOcFtmChOtusIsrwbKs3LVyrcCxVGyR7fZyRyk4SdK1xbqiQGRR3ADBXBBPBPj762tNZs0+/kbvG2ncU6K3SplD0BwBbGxZPtQ9joUu9ETG03EMjUxcbZkLmOl7bU0OTdk2QOQLBtOzN24EqRkkoCqwYHuZ09K1xZHk8mvGqpv5wG+ZK/H+o7WA+pABHPtQ5A1pYOthI0EwpY/lr5j8Pkxd2wYUT4ZmCEA17AY6DDHt5O9Y43yql6cfiuGyjjj/nWup8V/MG1SWWhWLBFujzj6bJPBI57fvoG4mfMrHtnsDJlQXZPPOBIUf5bsfTR0XpD8G2thiWBZr6QmMaijeIzBKhvbI+L5GiNGOkFBSOMmkPUDBSpNMpzJPcS1hmu6vmjlbiaIkruYp1ocupdJEDcDMMpRgTfsPBrT6iBxl01VCpEbMSCt8L0UHgjFiTyORzrasktrcByb9InAMLSSMy/NbtUv7UuPkAtYPnP9q7uII5BH1oSik9oLFS+IxEYcGvF9g7vA509CX8x8rRKAoFchuVjYcq7cMcgO3IcmxSu9lsGijWtFQ1oAaNMnMjSXz280OWPGqY3kr0XwPvhsWR1JAL8/pbmh9CDptoNB/BkBO3Y+xmkK/dcIlvn762TBqzkvb2Ij1ZU0ULq2GqQmwenr5n+Own585KCRDBjzICLL+Om63/AD19TCedfMvxwCd/KmCyB4YkCO8aA2riwWKtYLXYPsNL5Oj+PtlGXbqCyPiQMwjz7laKrH2glhkgomiTeZ7hpn8xEoYrO6oyhqzsoAGBUHEsee4FjfPBosTxNww5MD2rZMgjMcoJNs1LiLsM14hTib1NjMDRUhiLAkTDNlQkqojQr6SWxT3BoCr1zOqjxSHEY7lMh2BqjtjSlcWYr8sqLrzmh7jqE7gE4OjGu+KRQA8YPbgis2Y9gpK+n3s2uu5LAkxAlQOsMNvk4IyDsjKS1Kx8D9RW7B1eKCNwT+XldOGj6cSRdNgB21DVgKwK5XTG9Bk3ClVfqKq1IGLlY41aTEgOxmyU4igQ9nxopZwQpScpZA6e0pgAQoTB3JWg919iQcWUqlLAkfFFO6NVySSBWrguDLJTWce095s86kCxuooRgAC7n3BARAW5CyCNR3KADagWKo63E4oUcPg6l5mj6iqKuNCuPJiRSD0fUTlWIshiCl6t1kxGU0rX79EqR4o0I8lP18r9PbXJJSrkxScoGLHqJN5xIJV2Jja+cf4G55Gi9drrgGmtRPGCVJHKOvcVF1ySTkpx1HyXbq8WOptzqqtK025jCgjJgtAXfUGMdNX8I548DV3nT09bdk+McQ5Subsx0Dxxz/Xxqw3Mnpwsr4zcA/8AqcrRHv8AXQV3EvAEfA4UDcoAAPYjqEk/vzqSnaT7wHIDcGuV+cpCG+Wu0GIAANqOLHBrlORIlkIDPmVDv1ZJY5ELCgpXllWw15HIGudNSTSspPSLjEhnDLOFDcctlcfp8D6c6GgmOLdF7WwzOYUxDCw6q7AtkatySDjqmCeZXaTxRV0ndlrIYzxypkCeDalBwPprO2WzzYqsngspUCOu0nHu/UtCga9uKGttpAluIMVJXqMoBLFjwzKhZVonzrz0W5IkkBBCyFGKhcCPINXzHRP7dxOqzmJtNdixFrO4Yk9YOqK2JuyMTwcvcijf9BLsenVux8ADERcEcjNg3d9FoirPGlFlEQX5xcHwWBVqPms+b+/N8HRYelG4MTTSl7qJyAU4tjlYyB+tdvvrXH7YRdyroSs246eVLEkcLSBgLJZGUWgHgAfXS8Dr1USOXdKzAlJOkoFnI+Qwo0njwL0xL8QkZsUgdnUG4wXZbW7XKyOD/m9j9dSXezAMjFFU2gxNgNV/MCktEDlGb8WTowuVLbbffmAXL/mFBAAwG2C4gG2dmpAcgxax4rmxTQ3ZRTG7lWUWYlC5IwNHCRO1RfnINYHB99Bij3KhRuOnO4OSpG9UAApNxBVuiTTMB2L76FKJpO0yQuY+DUhU8KRiA6IAv7caN0WdFE3eztj0ZSf1kOSOQ1YqW+hJHAAI4vxo03TIBqZVoBFjVG7AoPdYNXZI9uG401BNOoIKQGmqyJCQUOZFRAlxzwwB/wB7Sk8rcLZjNEkROcFVSGXwGLGwKUngaaUdLttlChZH3BISzCAqdMkWV7xyaCjtFkj2GlPjW8dAtySl2q8ytEA2OUClW8ij9DwdWi3jIAHWLNsuzpAFwaOUlot88ge5B0KTdTMuKqJWNBVZEZeoe0FQfByZB/LTQL0+k/g2I/kduxNl1aT3/wBdI7e/2C/21rNHpmLZiNVjX0xKsSn7IoUn+ZTXGj1WuN6MaIuqLq66qRY6+Vf6QYC2/YBlUGOMW6My+G4Yryv7+dfUJN0q+plH7kD++vmf44mjfdl0MLho0XMhSoK5Arn+k916n5Lwp45yx0ctbGZybXIFAGOYsGIOtWGUgj6YHzYDBGLB+pmuXJZGCsPplWIP1JKg0aN6UJjFdoHU4BHRoEURgen5By4NGgNGG5YcFUvwcUiAYDx4Uivce/J1yV16F6MpxIZWC8D0kAHnFinaw8i1tu7VyszHwqP4xZel20cSDIvzK4W8bGINmjSX5yA2XxBFDIevuNYsAw96rj30QiFiUPVBAoCN5BIpPBLZZIRwKS/Ibjk6MbVWZSqn5YSwhZlWaItTUsbP3V3EgkAVd+Odcg3Ncle61pczyRY8yeGpnUKTyvJHF6NhRsRkEkWrBlCkA2VJfk1jV2RZ0Lec8SMpo2rO+0XEkengBn97J9gPFaWUZ0orlR3LGhSMYh3eggv0tKtlaYDy1g8E+zRCURUVZdq2YwCaK0rJY4yUixxXPPCHwycU2JjPTYc5linFMVYFrvt8izXjTDtZpljYEURki5A+ecRX86OoZfs6cP1XwasQm3euSqsy8+/kKPF8ju+2rCA+cNvXgFX3JGPAuk5AFgWfN86ExJomNGINhlIpAfIKjgg8eRqywgXW3yHlisjt3nywXLtHgVdfbxpTh7mDEMcUTEHLpSSkEUQoYPww7j6AzD9jp+EZgGN4nQmoCY5HIC3/AIjLQTFxVqDVjjWZvVpGAhaOMKQWBBC3RNsGOJoefatUX4ztgchPCPTw0gdu0EXngSHAJGQI+vNarjNxDydtlnk5IMTVYKngZfriYMykUaojtYVdVryJe5ypY5SEi7ZbJHqyUWLr6msfvemviPxeBxxuI2Ye7vIar+HgLXn1KSP4teb3u+X9Lg16Wu+RZ5I1fx4Wp2+r1Mcpr/Fcw8Dppk7x2OFDNw4Hi/trPgkRS/SeaVlUs0ZhjRyqmsjXDAZHtPn9tD+HblJe6MpIfJgJKsleStEE+eCD7ac3G+YlLy7Qe23v0gcsWyPB8E+2hbq6NOeY7OzYqoRGUYqAnB5PmgFr78nHVJ5ZUAC4sgFERSxFTyfXmwy/uP21SGaJSSqgNyMwf1e1NnRB+hBJ+urCWEAlowL7XBpMlJHGV8Em+fPOtxvoLKB8P3OVkhgLUcsqMWFmkMdkVkD9OeQdHO5kUL1VAA4ByXngnsHlhz5Ixu+fbQxs0sxRBlJGXezWGkLAgYkZ0BQB55HOrL8PGVZyewVeqFAWsazOQJ/iHGP31r63sNVw72WhgpmIAoA2RhyCFBBI+40XaTEC5CUkAK8FyUzZjSxg/wACWSw+3F6zhspirjAqxcCK9zHjieCDa80K7mrzq7BLUMGxHcQH6gzDGkL+SCxUX4q9P6ydBLarudnPIzMZY5ENEM0iWVYrninJUKCb+w4vTv8Ao3+EtLvUMka4bapWIChcgflUb5tlBH2Qn2OsqUhhSYqwsZKoHFCsm/WV5onmmPnWj+Fvx6NnH0hCWXIs8qkZOTQBKkeFUBVH2+51bCIeR9mVaGhuNY3wH8WwbsHptZHlSCrD7kH21tZ3o1zNoNrvU13U1ShWB+JfwtHvUMZZkarVgTQP7e+vhe8hm2kskGaExmnUAmNjV3RojgjkUfvqamlk2rgY2fx2EOc4WWT6pIzLR9grEYjWtH8bhPGD0PYYrx9BidTU1z+SSV1Y12X8RxC7Epu/aPwRRF3fsP6aWf8AFW3sWs5I+rfy/i5P3PP31NTQk4C3l7D/AEaQbPfdctto2WPp9sq9QFnMlvTswBpAOK17b/wj8P8A9h2n/wCiL3+1amprp8cnq4/LbK+Z/jrZflN2UgjgjQojBUiRFbyQZAoFkG6Ptrzj/iRIx3RuLs9knBP3DDnnU1NQzxl7ej4cr6Qzs/xDG54VlJ/yJ/yYa2EPIIWOuf0C+PHv9edTU1x+TGS8L4W3s18OwaeGMqfmyKsi2emVa8hgfYgc/udfRV/B2w/2HZ//AM8Y/wCWuamur+LzjXn/AMu6yD3H4M2LLS7PaKT7/l4wf6ga+Ufjz8DHbfMVoumTWCp0yD/Iampro6yS8fLxJ2YFEe3j7fz0z/8AUpQKZhIoFVILI8eGBB9vfU1NPcZe1sbqjx/FoycSjKxN2rBlseKBqq9taULZUbJokiwooE8qPPB8nyePpqamuPKcr4Xbld3bYABsZMaJPgFiSBwPfjmq1yXcEnHm+4gA0vi6JHNf3++pqaGjlt0ilcSSF7aAVe0XdAk2fpyTrNl+JKBgoZiAVtzQx/Yampq2PaWfHRSaaWQgMVrwABioqq4A/ubOvc/D/wDRHuXQSyTwopojESSNR+oOA/udTU11WSRyZdvbfhz8G7fZi0LvIe1pHPn9l8KNbr67qa56Sv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7" name="AutoShape 26" descr="data:image/jpeg;base64,/9j/4AAQSkZJRgABAQAAAQABAAD/2wCEAAkGBxQTEhUUExQVFhQUFxcXFBQWFhQVGBgUFBcXFxoWFhYYHSggGB4mHBUWIjEiJikrLi4uFyAzRDMtNygtLi0BCgoKDg0OGhAQGiwkHyQsLCwsLCwsLCwsLCwsLCwsLCwsLCwsLCwsLCwsLCwsLCwsLCwsLCwsLCwsLCwsLCwsLP/AABEIAJYA8AMBIgACEQEDEQH/xAAbAAACAwEBAQAAAAAAAAAAAAADBAACBQEGB//EAEAQAAICAQMDAgQEBAIIBQUAAAECAxESAAQhEyIxMkEFI1FhBhRCcVKBkaEzYgdDVHKxwdHwFiSSsuEVNIKTlP/EABkBAAMBAQEAAAAAAAAAAAAAAAECAwAEBf/EACMRAQEAAgICAgIDAQAAAAAAAAABAhEhMQMSQVETMgRhgSL/2gAMAwEAAhEDEQA/APmh10rxq4+/nVhpzh9Pk66iaJXOoRrMGE1MdEC6sU1mCCasqf8ADV6oH7ef7/8ATTa7GQeYpq+vRmr+uNeOdZiJTXSmmpNsy8GOQH6GOQH+mOqMteb9xVNdjzxWhuMAV1Onoodfr/x/trpmS/UB70eDX1rW3B0HhxrmNDV+ulepf6+wAJP99SSdP41v6WL/AKHQrRRV1wpxoua+LHFX59/H/DXA616h/f8Al/XWmUYMj21zDRiy35/sf+muCj7N/wClv+mj7QAsdVKaZ6J/hb9sHvn7VoTpRN8V5BBBHNcg+NHY6C1K0XHUx1rwWgsuq6Yx1QgaxQ61zDRK1MdFgmTXMNFYarWjtlMdVZdFrVZF1tsaUaso0RU1zDSbOoRqVoqprqprbYPDUI0UJq9a22LMvaeP5eL4PAP119d2XxtWCfPkiBQgMBIpUDKmKyLiRUbEMDfy2HKnj5VLHakebBFce/HB9jyKvjjX074RvTLFC0jothgxEiglxSmkdaYh0Ut3CvJFUTz+fuaUw18tR/ismJI3SBlVclaboHNVOTGLpviCVBoGjbc6Yj+Od2X5oYksAgCK1EJipYsaZHzq/OeNEgnWDPtkZ4+ptkJUMsZLL1WbH0law5s2GSgyjiqYkfcIrlZRjLmmZD7VpCTWJpU7lN4i0LDJ6rzqHP2prH6a7/HJEy/800wK/phDshRuXxhosGyqjXKnn20H/wAVsIgz7j04s7mForSSyMo7YxcAgEt3MCLXQjt0jYlZRtlUYnBIUxjVgAQ8hsgcc+DxwPJsk4OWUiIaCStKsbMGVfMvct2rXR47uL0vM+W1IIfxKzyGKOcyuDmFjxBKWKUmqYhv0ZLakrZYHXdv+Li1jJnZGKFUhkYhgzAK4VcVJoKRxVaU3kchjZZm2zCirIwURqhK3bs3deKNyFHAv7inmkcrGJts8hVjE7PI0gIrp/IzVaNc/wC4TiRptbnNDf8ATWh+Pm7/ADLY4kkPGFCAuKa8VPGLryRzxVg6sPjslA9Ww7MEa4yaY0GTDJXAJFWCQNZhJ6sTfIZT1XXGJc+7Auq/McuxdQWZUYMV5qtK9dJs72s7MoAyliWN2BIDBOqgVyoBJpeLHjS+t+zf421/EDlwqyhmegtvGciMjSqDeRAsnEDnjVJfxSRVzxD/AHiAeaIBUniwVo+96S6jPSrGFWUAlxTBwTas7McuSWAYmu4UbsaHBM5YfJiOYkAkEkeTFW5AUsBavRZatSBzzpbv7Px9CTfidWJH55YiQVoEMQ45V/oKIYEfqHHBGvD/AOkKcyTxOzZnpVnWNjL9I5xHHiz++vZ7zeyJGclkkVFyYRNCXH8WMSMyspIUksrGsvPt4r8ZxlZ0XEIFixWNaqNQxpBjxxq/it3EsnmSNVrR8TqpTXVbygFWuY6LjrmGjstDK6qBo2GuMujsAHGuVoxTVa0WDYaodE1Vl1maOOoEHtopXVgmkODhqwTRcdXC6wwDD76nT0wF1bDWalsauvNGr55rjj3/AG99e4+ASxKgRJiSSjMMlhcnBQWSU0xq6sUaTGmHjyKp/K+L/kff6jXqvwvvf/LKiRMsaRy2VCOCjUM+k3zJTlG+QrmxfnUfKphGvCHYKF3hGLYEoyskpYSYMVINePSGKnnxWme4jA7uUAA+kbeJGXgNH0iORwRfFBifA1jy72BhG6pbMuQsI2cZA6kaqFbIjEErla0urvHEpMTRz0wwobGYMaPy8cwQ/aZFK8ZU30GoKaNMhh7mJldShV5li24hJyWRtrkDZKnlTZDKl+vVZ4TmY49qxHTKBR+Wj6ZCnBHUq98hmQ4dub4hhdLbGfbB2k28bqHW2meIrHVmwZiAWz7TyRbJd2To8e/hxPTmciNSZAGlkEYanDPcZwUOpIsj0n1GqO2s2YVBITKICzgZIwfbZGrHaWt79SNzX0u71xttG2QWBeFVuj8hFQAhkTcL3slCxVUvmjfCJ3aj/EmmBYCx+ZimObPz3iEh0YsMfHD0FXkauPiCMQId6yyx1kWOza1axkWPTDFOSSWahkMResGju2WJnjLbbB2jPzACKfBMllOTZjDEiX0giibNGuKMzE7rdP2EhXrGLx8xCseJcX+oN6vGluvk0R/M/LrF4CYzI06t/hERXkuRc2CQrKR3Xxon8wTx0ytnBSs6MxNAfN7lC9x5C82ultMSimDLZnlFHF1WLcEZkdzVJ3jmiS5OQsVdEc3e5ijYM+6woqZVkDxvItEBsCoe1IXFyzcFwboAMRyOSxWaJiuKsepuWw4akYHIo3byDfnV1mlW6XqEDiNNxLG3PmwyBZB4IU+MWINsdAdEF3EDlXh38kR4xUzxEAqaJIkhNcsL7h5HA15X8TYmftYuAKLtiSxvknHi/wBtes3G+oumAC+XKSo5bOOViwWRCKKguK5YIS2RUDXl/wATlzNb8sVtjln6vSc6GXFc0P2HjVMOLE8+qwSmqYaaYaoU11IfAFa4V0bHXCNENAamI0XHUx1igldVx0xjqhGmlYuRobjTWOhyLos1unqYaZCat09IrorjqwTTHT1MNLtgAmiBNHEerdPW2wCpyKHn3/oB/wC462vwsjNFCWkZzjItOgMa5EAhjkGZhSshZ14DAA+2fHFyP+z5HjTf4WWMx4vCDGWmMkixxuJFRgGDocnNBfNKR7Ei9T8vSmD0gG4KXI0bEg9zxRuySLZsBzcqkKVscn1ChxpaTbSqCrLAyh6dUUpcRK/MNyXlGe4nG+TRHjXIfh8DjALImApQflq0UgZcw2TO1c05ewbANMdXT4YpKNIxjcMeoq0VJPaPSR0myBN9xFgHgDUVDG6OfcygHIsHIDcvwfV2KpryRz4vjSW4WVKc/l40sDsjwBY+RJIKSm8C+BZ5OqnaRZI6xoSgKlmlldhwB2QkANZu2J+/vpXfbdgCYts8ExHdJGu3zeOxmB05GZgBiTfhSfrpN8qSGfzcqHoh0GDWGWKXFBj4S8gor0twasfXTc0k5Y19jCxkoKWxvosFDSRrTFrPZ9dYv5dlQFowSPlocJgyuCQEZImvpvktcp3JVso0wk0OYV4ZyULKsZG9Y2QSQAGYSE9xsXYUkeNGBlD7u4YGTblT3F5VkzVa7JQUSi3qRwn6vUSSNLSjbtT9OVmkUkukMys4bE5l0BKgV4FcMfSNU2W6gVhhuCpyVzEsyAM65cYDbr6Qo4UjKmv0kluWVszmylnJICxbgILIN9RpwGFEePP0qtbPgMQ9xGpPKyqtYqqQbqwDZvhl6Vfwr6xRJI40qW26AsZJopFUL3tNtgGFsk5SVSIm7auioBJomgXminphEEdia6Rjm2/aOPJzsePKgkBvbR3bdofRklClBkCdvDK5ZWRE5vJgeBdUDoTtr0S2m6hVQibuWLpD5YMiOcSLVDHKtrgxXtu2CiyzC1898cozHGyo4ViS2V+XJPJy8/z16mKVmGTQBmAxwk6yyNGCxUyxsi4isqVsbUvRoMNeZ+IyZvndqVXHlmIWjQZn7mPA5PJ02F/6Tym5dMox64V0/Dsnf0qxA8kKQP5k8DR2+CygZFVA+pdOP3Gum5443lCePKzhiY65j9tbQ+AzHkICDyDmmhy/BZ1FtHQuryXj9+7Q/Lh9j+PNj1rhXWhPsmT1ow+hZSAf2PvpVl+njTzKZdF9ACuqMNMlNUePTBS5XQ3HGmzHobpo7K9AsWrdLTixauI9IsSWHXejp4Ra6YvtrMT6GrLBp0Rat0tZikUPI/8Aj6jU/DW2zGUc7pJE8nC/lXCjIgAoQHUE+GJNk1WnoozY48EH+41ifC0jLSJLDO2cxCyCNx1JElIaOCWJVcLjl2hrBLEhr4n5Oj416XcLIAfmVYGIaGARv1CFNuGVS4YCuVvKxkKo29jmyPTxZT5ZNruZGWm8BVkbuIYHmuaNUDSUO3VQe9JIonUyJuF6bx2eZ+qwUI48gsgBCjHURduUppmURgqxinZMlYBlLFy9GshkW7sm9x2wqiJC/axkJi8OEiWP5gJUxXISVYEkgUeBzVasu2YUn5hnwyAB6XdQayXAGIK3dBgPNGgpVMMTlWd0myH/ANtnKxkzQ9RaZ6snAqzeAWXuOOF9wOSs0cIkNWD0Sep5V8i4otiAPJ8X911o2NtGeKW2VJYSWh4GO47oXB9RDUGHgcVyfGqb+DctEEjxYemWVJXQDHENw8oRwMEbwMRn4LaFugihnbagLWOXRBUlvC3EbW/3FaEkUKt08Z4gbxLJunLh1Nq8g9ZUrYYUQFYc3ejiOUbMo3RoyKGUGnrcO6YDAl44mTIZAkhWYkfe2rJkXbeG7VF4tEsois8N6CKNDykgHGrwmCRlKyyxshQdLuVJMQCExcM0LdynEseKFCydOmaYWRIgWwWyjnBA9x/iYrWXpr3P20L2EgG3m2yjMSx0i9OFst4CQeGV+QH7ce4LZHP0Ogx/E9ulDrwMQOxndWZP8uGAJX6Y0WrwDZL0onHpkNtjQKyXh3UquAou2U8ihWOVHVZ5dwQcwpKgtE0M2buSQcWjdHehiSo4HDrfI0dwOggIwa/MMMnwFyBUWQ+pI0okmjZRycQAO3VpZow4sxs5qwHUyN/ExyQsMf34vSsu9DluqduQB2mSc1jdjFpIeTYF93BBB5Gldr8UjlcMYenIV79zG8EimLqABjkSq9/ALDuvSeltU9pI09xvcDjJudv3dokbprIX/SMQxRlIb24W/OgD41AD3Twdt2Cy2QOCSYm8A+CfIvVnfbqMQ0SMRSska8IwFO9lYwGKjE+BQHlxpLcCIiR3nePON2RJ9tEuKLjUqxsoc+D4vyBozx42hcqbh3gcO8TLKBh3j5YWi1IAh/SCo88gsD7U1HNIQC4wZCAMQEVgeTQbKk9gOa/ivWHsGXp5QTWoHMv5dVLAE0GTjMhStkDknSkW6kkLrDuI3bkU0UyC6s3weFHn6Wv8Q0MsOTRoxfFS7c7r4eVJavnMhCG67TJz20Sb+3i9SeNWwDtDbquKFFWZn57RIGOKkVbsvOSgedZvxH4isUnTx2U0peig200TNIxjp8sqBtFPHAo6ednINx7h8gQ4h27GKRi3IEgQlhd1yK5+vD69eiYz4rNbZP8ALUqeo7FTGjLJi3JBNHIK2JAseVI88aUMX/f/AC07uprj6Zi3cN+X6W5JUsTyrSW1UOATzz40F5IyxVWY0o9alGJUAsSGrnn+X8xq+GV+UfJ4/os6aG6adePQ3TVog9f0NWEOtEQat0NA22cINW6GtIQa4yAGvc+B5uvf7aHDQj0NdXb60xtj4xPj25/kfvqy7Y1dcDya4/Y6HtDWaZnQ/wC/+msr4NJ033as+McsrFlCsCqiV1yZvAZvKmiDTLRJBHp32pA54PAH0DH0hvuTXHv7aw4/hEomlkMssStJNgmUWIVzmjsChwyVfSb5+hOOk8nTYdiscSrNLeAYIhbFeOHdIjGGS8BRLFTYoUbCkO7UrZjh6S3DOvUiaMRiiqZq7KRjkyo2RDGskyos7lT6huHYHIK0ccUjzGIWqo0XLFakVg3dYsBfcDM+b5yYqAB1DAy9qZWT1AFOIfIdz8eygG+eLycLjcRqy9WBoXVrhd4mRaIAkkR5Rgn6CVJAHIrmtDTaKUJ6yUve7nCJGUUHaKQErj7Emz3KciONXTbTxUwlDwgW8cKZmVEtigWyrFskIoElSxqlB1dNyOrzCzZUYi0Ma26Cj0STiz9J7GN2WYY9ujW5Rg6XUgVzyq9CbNlIyCtZNtjZIXgEBqqxriRzhqTpPGfVJar01ANmaPNqJJA4VqPJrxocEgFIsUgPaSrRKQVLtijy5rEoILqFrLtx9tDCr3AwSgpiFO3hlV45FtA3FqcgOT/lAPNaE4E200uCAgEAASxiacvFzyTN5mryTnVIaDAgBDp7cEnF1UqWSWNt0I3Qj/WO4CkkhOFo8jng6vNv2DGo9xxalFjlAyWuwrQoUxosa4NaddZUPbYLEmgZtqvccrWSUssr0R2gjm/pWtbusT3D7XnHHJ6Eg/MSwJ70GXIFlJ7apmJqwdcUKc+n3LiAxEstLZPbGXQKmHbx5PNmgBp5dzuO4NEnDdqpkrWjBguMtvkMg15FyT2qDrL37PLyZHRkpY2XJhfgo3XKsxsgHggkgcmwcM7MrumBVqjkhZsAYmZ40LFj3Ap2KxtTbN4oV41fcrGoAjhb6MiRlmKqSwoxKTaWa+nng86z91JJgSJJmcnAoNsSOQSSFjcYqBGbBA9uPGkVlYsUeSZ6XMdKOXbvQUNkjsHyoEWg5P8AbQmFvya2DJ8bjQIyCQFiwaSNUbJ/U1OUKuG7Da89l3QB0Kb4/AEK04zUWJc2DZDlWMrZ40SPPPBvjWjH8YhBDJKXFoQqqAY5PSslDuya8TfgGtK/E9jBOixyTsLcyAtIxAxUA5Zu+AILDIEKK8DyDJjvRdUv8K3asD+XjRY17FjGdBvUeBm7klgSTft4rWl1mFltuqe7svWVsyACxaWNQgYKAzfRU5FazU+FxwRdLtkHLKVdYwwPl5XsYAXGpCsorwSNDnkSIjCYgqBUSsWUUB3q0hL3xYF/z0ctbpp058S3u6Wc9LaI5kS+p0mlbprVh3QggpQ+4r30WSFXTuSZ/DO0XUMYUXizFQD7ngWebI40Ha/EgpJ6qsbAWNmKlSLtwQQHJ4q+a5F3qkU5dgo7h3VPJK8MORa36aICxbghixJJHAXm29bqQvzTEQhCHpVic6KKhKFhixVu9sqwH/4nS0u6jVgimQtCoDIbAB7CwAsreMfP1AHvdrbz4lGpCrJCq+T2yEBrAPIReB4HF8eddO8kjjDv+UAcAgM7hyACP1KL4Zvf9WjjMpeQrUkg9vNe/wDz0Mw6b+GDOGNuD2KCRz3J2kH+f/HRng10OS9vbDbDRF2+nxD41ZYtNoCHQ14/8UToN2I5FYqsUQ4aULbGRjmsbCxyPcedfQDDrwf4ninbfskZKq6QgNZK54kBWUG1BJUZgH1fbS5Tg2HYGy+IwxmslGIBJ6+7ce9MA7ZJf8Li/oW1tyfGISe5njcj1xiRb44JteCDXNGvprLXczleXvNArFYZpDkuVdQxdzBciBhXhvF1rksk6YqW2+RBwLyTRCTtU0hHaaB9N5CrsjXO6LykvxaA+qV1kUGis7YswrtbuHm+a+t0KGjQbgqeN4/8TKMHpTZCq5HA5pXNMe730tLJMVxaJnBAUhGUyNd4yElWoUe1jyONJy7sMPn7dpFOao+KyslFRKFKAFbBQ95F8EVbaDG9xNIoGQeQr6EihmFWQFDLlUtk/pte730qnxkUKEir7fIkx5FqK5x4ZgAasE+x0wlXIKZG7uqrL+XwTErSyxgKPSTkosVdEcaNNPMCbprJbI7ideWIY4sUYqDkSBzQI5NcrYaX4LQ/HYCyokjBmIAJiGAZsRZW17RS2FPbfPB05IHAHeiMcuXChmDOXBRI36PqyIJ7h5JHgpbzdSnImGP5nY0gadjarwRGISGLRPQPCuFYNZC4nTYRg3LCOoGBOMYZkY5FS8qL2m+DyeeD50M9Ymwx9oYVJ+ELoxOVK0RYsSUkW+nJhiQCCR7c2TzrkqzvXUQFVWlkESutMoDBunMpDcclTjwCPJ0UbPb/AOzksO49szqcx+mMnuBFjEA41rv5fbkgflmYN22FlP7KeQ1XX7fTU/yTZvx2AjcS0UbLBUUDGKcFQLAXJlKqeG7XJqkoqQbSllgFK23IY3ZbbzRiViRH2kAliSzexy7foNG3my2rKWAcAg4XNukDdhvGLLhWrnGh6ueK1eWSRgOmooKwwdZy+TpVB1B8Hgr7/bVNyzgvrZ2SdoMsJhgoAGWW5gSMkUubAqAvqy7FqzXg1ZZe2w7qhtkp2DMgAzwkkyZJRwbkNEFQB5KxZmdlEXSYkt2T513V2ESR5ohPJ5ayRyK5yPh+2jKI7JE4IUkvLPE6ngAFInPaCQbYWc/oNHQ4xpdPEllMzPQ7FeRxanJ2xRrCtkOLpcfbQjJuRIZHnSeA90adRFYMBVuzYqoAZzy2gn4ZCOcFtmChOtusIsrwbKs3LVyrcCxVGyR7fZyRyk4SdK1xbqiQGRR3ADBXBBPBPj762tNZs0+/kbvG2ncU6K3SplD0BwBbGxZPtQ9joUu9ETG03EMjUxcbZkLmOl7bU0OTdk2QOQLBtOzN24EqRkkoCqwYHuZ09K1xZHk8mvGqpv5wG+ZK/H+o7WA+pABHPtQ5A1pYOthI0EwpY/lr5j8Pkxd2wYUT4ZmCEA17AY6DDHt5O9Y43yql6cfiuGyjjj/nWup8V/MG1SWWhWLBFujzj6bJPBI57fvoG4mfMrHtnsDJlQXZPPOBIUf5bsfTR0XpD8G2thiWBZr6QmMaijeIzBKhvbI+L5GiNGOkFBSOMmkPUDBSpNMpzJPcS1hmu6vmjlbiaIkruYp1ocupdJEDcDMMpRgTfsPBrT6iBxl01VCpEbMSCt8L0UHgjFiTyORzrasktrcByb9InAMLSSMy/NbtUv7UuPkAtYPnP9q7uII5BH1oSik9oLFS+IxEYcGvF9g7vA509CX8x8rRKAoFchuVjYcq7cMcgO3IcmxSu9lsGijWtFQ1oAaNMnMjSXz280OWPGqY3kr0XwPvhsWR1JAL8/pbmh9CDptoNB/BkBO3Y+xmkK/dcIlvn762TBqzkvb2Ij1ZU0ULq2GqQmwenr5n+Own585KCRDBjzICLL+Om63/AD19TCedfMvxwCd/KmCyB4YkCO8aA2riwWKtYLXYPsNL5Oj+PtlGXbqCyPiQMwjz7laKrH2glhkgomiTeZ7hpn8xEoYrO6oyhqzsoAGBUHEsee4FjfPBosTxNww5MD2rZMgjMcoJNs1LiLsM14hTib1NjMDRUhiLAkTDNlQkqojQr6SWxT3BoCr1zOqjxSHEY7lMh2BqjtjSlcWYr8sqLrzmh7jqE7gE4OjGu+KRQA8YPbgis2Y9gpK+n3s2uu5LAkxAlQOsMNvk4IyDsjKS1Kx8D9RW7B1eKCNwT+XldOGj6cSRdNgB21DVgKwK5XTG9Bk3ClVfqKq1IGLlY41aTEgOxmyU4igQ9nxopZwQpScpZA6e0pgAQoTB3JWg919iQcWUqlLAkfFFO6NVySSBWrguDLJTWce095s86kCxuooRgAC7n3BARAW5CyCNR3KADagWKo63E4oUcPg6l5mj6iqKuNCuPJiRSD0fUTlWIshiCl6t1kxGU0rX79EqR4o0I8lP18r9PbXJJSrkxScoGLHqJN5xIJV2Jja+cf4G55Gi9drrgGmtRPGCVJHKOvcVF1ySTkpx1HyXbq8WOptzqqtK025jCgjJgtAXfUGMdNX8I548DV3nT09bdk+McQ5Subsx0Dxxz/Xxqw3Mnpwsr4zcA/8AqcrRHv8AXQV3EvAEfA4UDcoAAPYjqEk/vzqSnaT7wHIDcGuV+cpCG+Wu0GIAANqOLHBrlORIlkIDPmVDv1ZJY5ELCgpXllWw15HIGudNSTSspPSLjEhnDLOFDcctlcfp8D6c6GgmOLdF7WwzOYUxDCw6q7AtkatySDjqmCeZXaTxRV0ndlrIYzxypkCeDalBwPprO2WzzYqsngspUCOu0nHu/UtCga9uKGttpAluIMVJXqMoBLFjwzKhZVonzrz0W5IkkBBCyFGKhcCPINXzHRP7dxOqzmJtNdixFrO4Yk9YOqK2JuyMTwcvcijf9BLsenVux8ADERcEcjNg3d9FoirPGlFlEQX5xcHwWBVqPms+b+/N8HRYelG4MTTSl7qJyAU4tjlYyB+tdvvrXH7YRdyroSs246eVLEkcLSBgLJZGUWgHgAfXS8Dr1USOXdKzAlJOkoFnI+Qwo0njwL0xL8QkZsUgdnUG4wXZbW7XKyOD/m9j9dSXezAMjFFU2gxNgNV/MCktEDlGb8WTowuVLbbffmAXL/mFBAAwG2C4gG2dmpAcgxax4rmxTQ3ZRTG7lWUWYlC5IwNHCRO1RfnINYHB99Bij3KhRuOnO4OSpG9UAApNxBVuiTTMB2L76FKJpO0yQuY+DUhU8KRiA6IAv7caN0WdFE3eztj0ZSf1kOSOQ1YqW+hJHAAI4vxo03TIBqZVoBFjVG7AoPdYNXZI9uG401BNOoIKQGmqyJCQUOZFRAlxzwwB/wB7Sk8rcLZjNEkROcFVSGXwGLGwKUngaaUdLttlChZH3BISzCAqdMkWV7xyaCjtFkj2GlPjW8dAtySl2q8ytEA2OUClW8ij9DwdWi3jIAHWLNsuzpAFwaOUlot88ge5B0KTdTMuKqJWNBVZEZeoe0FQfByZB/LTQL0+k/g2I/kduxNl1aT3/wBdI7e/2C/21rNHpmLZiNVjX0xKsSn7IoUn+ZTXGj1WuN6MaIuqLq66qRY6+Vf6QYC2/YBlUGOMW6My+G4Yryv7+dfUJN0q+plH7kD++vmf44mjfdl0MLho0XMhSoK5Arn+k916n5Lwp45yx0ctbGZybXIFAGOYsGIOtWGUgj6YHzYDBGLB+pmuXJZGCsPplWIP1JKg0aN6UJjFdoHU4BHRoEURgen5By4NGgNGG5YcFUvwcUiAYDx4Uivce/J1yV16F6MpxIZWC8D0kAHnFinaw8i1tu7VyszHwqP4xZel20cSDIvzK4W8bGINmjSX5yA2XxBFDIevuNYsAw96rj30QiFiUPVBAoCN5BIpPBLZZIRwKS/Ibjk6MbVWZSqn5YSwhZlWaItTUsbP3V3EgkAVd+Odcg3Ncle61pczyRY8yeGpnUKTyvJHF6NhRsRkEkWrBlCkA2VJfk1jV2RZ0Lec8SMpo2rO+0XEkengBn97J9gPFaWUZ0orlR3LGhSMYh3eggv0tKtlaYDy1g8E+zRCURUVZdq2YwCaK0rJY4yUixxXPPCHwycU2JjPTYc5linFMVYFrvt8izXjTDtZpljYEURki5A+ecRX86OoZfs6cP1XwasQm3euSqsy8+/kKPF8ju+2rCA+cNvXgFX3JGPAuk5AFgWfN86ExJomNGINhlIpAfIKjgg8eRqywgXW3yHlisjt3nywXLtHgVdfbxpTh7mDEMcUTEHLpSSkEUQoYPww7j6AzD9jp+EZgGN4nQmoCY5HIC3/AIjLQTFxVqDVjjWZvVpGAhaOMKQWBBC3RNsGOJoefatUX4ztgchPCPTw0gdu0EXngSHAJGQI+vNarjNxDydtlnk5IMTVYKngZfriYMykUaojtYVdVryJe5ypY5SEi7ZbJHqyUWLr6msfvemviPxeBxxuI2Ye7vIar+HgLXn1KSP4teb3u+X9Lg16Wu+RZ5I1fx4Wp2+r1Mcpr/Fcw8Dppk7x2OFDNw4Hi/trPgkRS/SeaVlUs0ZhjRyqmsjXDAZHtPn9tD+HblJe6MpIfJgJKsleStEE+eCD7ac3G+YlLy7Qe23v0gcsWyPB8E+2hbq6NOeY7OzYqoRGUYqAnB5PmgFr78nHVJ5ZUAC4sgFERSxFTyfXmwy/uP21SGaJSSqgNyMwf1e1NnRB+hBJ+urCWEAlowL7XBpMlJHGV8Em+fPOtxvoLKB8P3OVkhgLUcsqMWFmkMdkVkD9OeQdHO5kUL1VAA4ByXngnsHlhz5Ixu+fbQxs0sxRBlJGXezWGkLAgYkZ0BQB55HOrL8PGVZyewVeqFAWsazOQJ/iHGP31r63sNVw72WhgpmIAoA2RhyCFBBI+40XaTEC5CUkAK8FyUzZjSxg/wACWSw+3F6zhspirjAqxcCK9zHjieCDa80K7mrzq7BLUMGxHcQH6gzDGkL+SCxUX4q9P6ydBLarudnPIzMZY5ENEM0iWVYrninJUKCb+w4vTv8Ao3+EtLvUMka4bapWIChcgflUb5tlBH2Qn2OsqUhhSYqwsZKoHFCsm/WV5onmmPnWj+Fvx6NnH0hCWXIs8qkZOTQBKkeFUBVH2+51bCIeR9mVaGhuNY3wH8WwbsHptZHlSCrD7kH21tZ3o1zNoNrvU13U1ShWB+JfwtHvUMZZkarVgTQP7e+vhe8hm2kskGaExmnUAmNjV3RojgjkUfvqamlk2rgY2fx2EOc4WWT6pIzLR9grEYjWtH8bhPGD0PYYrx9BidTU1z+SSV1Y12X8RxC7Epu/aPwRRF3fsP6aWf8AFW3sWs5I+rfy/i5P3PP31NTQk4C3l7D/AEaQbPfdctto2WPp9sq9QFnMlvTswBpAOK17b/wj8P8A9h2n/wCiL3+1amprp8cnq4/LbK+Z/jrZflN2UgjgjQojBUiRFbyQZAoFkG6Ptrzj/iRIx3RuLs9knBP3DDnnU1NQzxl7ej4cr6Qzs/xDG54VlJ/yJ/yYa2EPIIWOuf0C+PHv9edTU1x+TGS8L4W3s18OwaeGMqfmyKsi2emVa8hgfYgc/udfRV/B2w/2HZ//AM8Y/wCWuamur+LzjXn/AMu6yD3H4M2LLS7PaKT7/l4wf6ga+Ufjz8DHbfMVoumTWCp0yD/Iampro6yS8fLxJ2YFEe3j7fz0z/8AUpQKZhIoFVILI8eGBB9vfU1NPcZe1sbqjx/FoycSjKxN2rBlseKBqq9taULZUbJokiwooE8qPPB8nyePpqamuPKcr4Xbld3bYABsZMaJPgFiSBwPfjmq1yXcEnHm+4gA0vi6JHNf3++pqaGjlt0ilcSSF7aAVe0XdAk2fpyTrNl+JKBgoZiAVtzQx/Yampq2PaWfHRSaaWQgMVrwABioqq4A/ubOvc/D/wDRHuXQSyTwopojESSNR+oOA/udTU11WSRyZdvbfhz8G7fZi0LvIe1pHPn9l8KNbr67qa56Sv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128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8" name="AutoShape 28" descr="data:image/jpeg;base64,/9j/4AAQSkZJRgABAQAAAQABAAD/2wCEAAkGBxQTEhUUExQVFhQUFxcXFBQWFhQVGBgUFBcXFxoWFhYYHSggGB4mHBUWIjEiJikrLi4uFyAzRDMtNygtLi0BCgoKDg0OGhAQGiwkHyQsLCwsLCwsLCwsLCwsLCwsLCwsLCwsLCwsLCwsLCwsLCwsLCwsLCwsLCwsLCwsLCwsLP/AABEIAJYA8AMBIgACEQEDEQH/xAAbAAACAwEBAQAAAAAAAAAAAAADBAACBQEGB//EAEAQAAICAQMDAgQEBAIIBQUAAAECAxESAAQhEyIxMkEFI1FhBhRCcVKBkaEzYgdDVHKxwdHwFiSSsuEVNIKTlP/EABkBAAMBAQEAAAAAAAAAAAAAAAECAwAEBf/EACMRAQEAAgICAgIDAQAAAAAAAAABAhEhMQMSQVETMgRhgSL/2gAMAwEAAhEDEQA/APmh10rxq4+/nVhpzh9Pk66iaJXOoRrMGE1MdEC6sU1mCCasqf8ADV6oH7ef7/8ATTa7GQeYpq+vRmr+uNeOdZiJTXSmmpNsy8GOQH6GOQH+mOqMteb9xVNdjzxWhuMAV1Onoodfr/x/trpmS/UB70eDX1rW3B0HhxrmNDV+ulepf6+wAJP99SSdP41v6WL/AKHQrRRV1wpxoua+LHFX59/H/DXA616h/f8Al/XWmUYMj21zDRiy35/sf+muCj7N/wClv+mj7QAsdVKaZ6J/hb9sHvn7VoTpRN8V5BBBHNcg+NHY6C1K0XHUx1rwWgsuq6Yx1QgaxQ61zDRK1MdFgmTXMNFYarWjtlMdVZdFrVZF1tsaUaso0RU1zDSbOoRqVoqprqprbYPDUI0UJq9a22LMvaeP5eL4PAP119d2XxtWCfPkiBQgMBIpUDKmKyLiRUbEMDfy2HKnj5VLHakebBFce/HB9jyKvjjX074RvTLFC0jothgxEiglxSmkdaYh0Ut3CvJFUTz+fuaUw18tR/ismJI3SBlVclaboHNVOTGLpviCVBoGjbc6Yj+Od2X5oYksAgCK1EJipYsaZHzq/OeNEgnWDPtkZ4+ptkJUMsZLL1WbH0law5s2GSgyjiqYkfcIrlZRjLmmZD7VpCTWJpU7lN4i0LDJ6rzqHP2prH6a7/HJEy/800wK/phDshRuXxhosGyqjXKnn20H/wAVsIgz7j04s7mForSSyMo7YxcAgEt3MCLXQjt0jYlZRtlUYnBIUxjVgAQ8hsgcc+DxwPJsk4OWUiIaCStKsbMGVfMvct2rXR47uL0vM+W1IIfxKzyGKOcyuDmFjxBKWKUmqYhv0ZLakrZYHXdv+Li1jJnZGKFUhkYhgzAK4VcVJoKRxVaU3kchjZZm2zCirIwURqhK3bs3deKNyFHAv7inmkcrGJts8hVjE7PI0gIrp/IzVaNc/wC4TiRptbnNDf8ATWh+Pm7/ADLY4kkPGFCAuKa8VPGLryRzxVg6sPjslA9Ww7MEa4yaY0GTDJXAJFWCQNZhJ6sTfIZT1XXGJc+7Auq/McuxdQWZUYMV5qtK9dJs72s7MoAyliWN2BIDBOqgVyoBJpeLHjS+t+zf421/EDlwqyhmegtvGciMjSqDeRAsnEDnjVJfxSRVzxD/AHiAeaIBUniwVo+96S6jPSrGFWUAlxTBwTas7McuSWAYmu4UbsaHBM5YfJiOYkAkEkeTFW5AUsBavRZatSBzzpbv7Px9CTfidWJH55YiQVoEMQ45V/oKIYEfqHHBGvD/AOkKcyTxOzZnpVnWNjL9I5xHHiz++vZ7zeyJGclkkVFyYRNCXH8WMSMyspIUksrGsvPt4r8ZxlZ0XEIFixWNaqNQxpBjxxq/it3EsnmSNVrR8TqpTXVbygFWuY6LjrmGjstDK6qBo2GuMujsAHGuVoxTVa0WDYaodE1Vl1maOOoEHtopXVgmkODhqwTRcdXC6wwDD76nT0wF1bDWalsauvNGr55rjj3/AG99e4+ASxKgRJiSSjMMlhcnBQWSU0xq6sUaTGmHjyKp/K+L/kff6jXqvwvvf/LKiRMsaRy2VCOCjUM+k3zJTlG+QrmxfnUfKphGvCHYKF3hGLYEoyskpYSYMVINePSGKnnxWme4jA7uUAA+kbeJGXgNH0iORwRfFBifA1jy72BhG6pbMuQsI2cZA6kaqFbIjEErla0urvHEpMTRz0wwobGYMaPy8cwQ/aZFK8ZU30GoKaNMhh7mJldShV5li24hJyWRtrkDZKnlTZDKl+vVZ4TmY49qxHTKBR+Wj6ZCnBHUq98hmQ4dub4hhdLbGfbB2k28bqHW2meIrHVmwZiAWz7TyRbJd2To8e/hxPTmciNSZAGlkEYanDPcZwUOpIsj0n1GqO2s2YVBITKICzgZIwfbZGrHaWt79SNzX0u71xttG2QWBeFVuj8hFQAhkTcL3slCxVUvmjfCJ3aj/EmmBYCx+ZimObPz3iEh0YsMfHD0FXkauPiCMQId6yyx1kWOza1axkWPTDFOSSWahkMResGju2WJnjLbbB2jPzACKfBMllOTZjDEiX0giibNGuKMzE7rdP2EhXrGLx8xCseJcX+oN6vGluvk0R/M/LrF4CYzI06t/hERXkuRc2CQrKR3Xxon8wTx0ytnBSs6MxNAfN7lC9x5C82ultMSimDLZnlFHF1WLcEZkdzVJ3jmiS5OQsVdEc3e5ijYM+6woqZVkDxvItEBsCoe1IXFyzcFwboAMRyOSxWaJiuKsepuWw4akYHIo3byDfnV1mlW6XqEDiNNxLG3PmwyBZB4IU+MWINsdAdEF3EDlXh38kR4xUzxEAqaJIkhNcsL7h5HA15X8TYmftYuAKLtiSxvknHi/wBtes3G+oumAC+XKSo5bOOViwWRCKKguK5YIS2RUDXl/wATlzNb8sVtjln6vSc6GXFc0P2HjVMOLE8+qwSmqYaaYaoU11IfAFa4V0bHXCNENAamI0XHUx1igldVx0xjqhGmlYuRobjTWOhyLos1unqYaZCat09IrorjqwTTHT1MNLtgAmiBNHEerdPW2wCpyKHn3/oB/wC462vwsjNFCWkZzjItOgMa5EAhjkGZhSshZ14DAA+2fHFyP+z5HjTf4WWMx4vCDGWmMkixxuJFRgGDocnNBfNKR7Ei9T8vSmD0gG4KXI0bEg9zxRuySLZsBzcqkKVscn1ChxpaTbSqCrLAyh6dUUpcRK/MNyXlGe4nG+TRHjXIfh8DjALImApQflq0UgZcw2TO1c05ewbANMdXT4YpKNIxjcMeoq0VJPaPSR0myBN9xFgHgDUVDG6OfcygHIsHIDcvwfV2KpryRz4vjSW4WVKc/l40sDsjwBY+RJIKSm8C+BZ5OqnaRZI6xoSgKlmlldhwB2QkANZu2J+/vpXfbdgCYts8ExHdJGu3zeOxmB05GZgBiTfhSfrpN8qSGfzcqHoh0GDWGWKXFBj4S8gor0twasfXTc0k5Y19jCxkoKWxvosFDSRrTFrPZ9dYv5dlQFowSPlocJgyuCQEZImvpvktcp3JVso0wk0OYV4ZyULKsZG9Y2QSQAGYSE9xsXYUkeNGBlD7u4YGTblT3F5VkzVa7JQUSi3qRwn6vUSSNLSjbtT9OVmkUkukMys4bE5l0BKgV4FcMfSNU2W6gVhhuCpyVzEsyAM65cYDbr6Qo4UjKmv0kluWVszmylnJICxbgILIN9RpwGFEePP0qtbPgMQ9xGpPKyqtYqqQbqwDZvhl6Vfwr6xRJI40qW26AsZJopFUL3tNtgGFsk5SVSIm7auioBJomgXminphEEdia6Rjm2/aOPJzsePKgkBvbR3bdofRklClBkCdvDK5ZWRE5vJgeBdUDoTtr0S2m6hVQibuWLpD5YMiOcSLVDHKtrgxXtu2CiyzC1898cozHGyo4ViS2V+XJPJy8/z16mKVmGTQBmAxwk6yyNGCxUyxsi4isqVsbUvRoMNeZ+IyZvndqVXHlmIWjQZn7mPA5PJ02F/6Tym5dMox64V0/Dsnf0qxA8kKQP5k8DR2+CygZFVA+pdOP3Gum5443lCePKzhiY65j9tbQ+AzHkICDyDmmhy/BZ1FtHQuryXj9+7Q/Lh9j+PNj1rhXWhPsmT1ow+hZSAf2PvpVl+njTzKZdF9ACuqMNMlNUePTBS5XQ3HGmzHobpo7K9AsWrdLTixauI9IsSWHXejp4Ra6YvtrMT6GrLBp0Rat0tZikUPI/8Aj6jU/DW2zGUc7pJE8nC/lXCjIgAoQHUE+GJNk1WnoozY48EH+41ifC0jLSJLDO2cxCyCNx1JElIaOCWJVcLjl2hrBLEhr4n5Oj416XcLIAfmVYGIaGARv1CFNuGVS4YCuVvKxkKo29jmyPTxZT5ZNruZGWm8BVkbuIYHmuaNUDSUO3VQe9JIonUyJuF6bx2eZ+qwUI48gsgBCjHURduUppmURgqxinZMlYBlLFy9GshkW7sm9x2wqiJC/axkJi8OEiWP5gJUxXISVYEkgUeBzVasu2YUn5hnwyAB6XdQayXAGIK3dBgPNGgpVMMTlWd0myH/ANtnKxkzQ9RaZ6snAqzeAWXuOOF9wOSs0cIkNWD0Sep5V8i4otiAPJ8X911o2NtGeKW2VJYSWh4GO47oXB9RDUGHgcVyfGqb+DctEEjxYemWVJXQDHENw8oRwMEbwMRn4LaFugihnbagLWOXRBUlvC3EbW/3FaEkUKt08Z4gbxLJunLh1Nq8g9ZUrYYUQFYc3ejiOUbMo3RoyKGUGnrcO6YDAl44mTIZAkhWYkfe2rJkXbeG7VF4tEsois8N6CKNDykgHGrwmCRlKyyxshQdLuVJMQCExcM0LdynEseKFCydOmaYWRIgWwWyjnBA9x/iYrWXpr3P20L2EgG3m2yjMSx0i9OFst4CQeGV+QH7ce4LZHP0Ogx/E9ulDrwMQOxndWZP8uGAJX6Y0WrwDZL0onHpkNtjQKyXh3UquAou2U8ihWOVHVZ5dwQcwpKgtE0M2buSQcWjdHehiSo4HDrfI0dwOggIwa/MMMnwFyBUWQ+pI0okmjZRycQAO3VpZow4sxs5qwHUyN/ExyQsMf34vSsu9DluqduQB2mSc1jdjFpIeTYF93BBB5Gldr8UjlcMYenIV79zG8EimLqABjkSq9/ALDuvSeltU9pI09xvcDjJudv3dokbprIX/SMQxRlIb24W/OgD41AD3Twdt2Cy2QOCSYm8A+CfIvVnfbqMQ0SMRSska8IwFO9lYwGKjE+BQHlxpLcCIiR3nePON2RJ9tEuKLjUqxsoc+D4vyBozx42hcqbh3gcO8TLKBh3j5YWi1IAh/SCo88gsD7U1HNIQC4wZCAMQEVgeTQbKk9gOa/ivWHsGXp5QTWoHMv5dVLAE0GTjMhStkDknSkW6kkLrDuI3bkU0UyC6s3weFHn6Wv8Q0MsOTRoxfFS7c7r4eVJavnMhCG67TJz20Sb+3i9SeNWwDtDbquKFFWZn57RIGOKkVbsvOSgedZvxH4isUnTx2U0peig200TNIxjp8sqBtFPHAo6ednINx7h8gQ4h27GKRi3IEgQlhd1yK5+vD69eiYz4rNbZP8ALUqeo7FTGjLJi3JBNHIK2JAseVI88aUMX/f/AC07uprj6Zi3cN+X6W5JUsTyrSW1UOATzz40F5IyxVWY0o9alGJUAsSGrnn+X8xq+GV+UfJ4/os6aG6adePQ3TVog9f0NWEOtEQat0NA22cINW6GtIQa4yAGvc+B5uvf7aHDQj0NdXb60xtj4xPj25/kfvqy7Y1dcDya4/Y6HtDWaZnQ/wC/+msr4NJ033as+McsrFlCsCqiV1yZvAZvKmiDTLRJBHp32pA54PAH0DH0hvuTXHv7aw4/hEomlkMssStJNgmUWIVzmjsChwyVfSb5+hOOk8nTYdiscSrNLeAYIhbFeOHdIjGGS8BRLFTYoUbCkO7UrZjh6S3DOvUiaMRiiqZq7KRjkyo2RDGskyos7lT6huHYHIK0ccUjzGIWqo0XLFakVg3dYsBfcDM+b5yYqAB1DAy9qZWT1AFOIfIdz8eygG+eLycLjcRqy9WBoXVrhd4mRaIAkkR5Rgn6CVJAHIrmtDTaKUJ6yUve7nCJGUUHaKQErj7Emz3KciONXTbTxUwlDwgW8cKZmVEtigWyrFskIoElSxqlB1dNyOrzCzZUYi0Ma26Cj0STiz9J7GN2WYY9ujW5Rg6XUgVzyq9CbNlIyCtZNtjZIXgEBqqxriRzhqTpPGfVJar01ANmaPNqJJA4VqPJrxocEgFIsUgPaSrRKQVLtijy5rEoILqFrLtx9tDCr3AwSgpiFO3hlV45FtA3FqcgOT/lAPNaE4E200uCAgEAASxiacvFzyTN5mryTnVIaDAgBDp7cEnF1UqWSWNt0I3Qj/WO4CkkhOFo8jng6vNv2DGo9xxalFjlAyWuwrQoUxosa4NaddZUPbYLEmgZtqvccrWSUssr0R2gjm/pWtbusT3D7XnHHJ6Eg/MSwJ70GXIFlJ7apmJqwdcUKc+n3LiAxEstLZPbGXQKmHbx5PNmgBp5dzuO4NEnDdqpkrWjBguMtvkMg15FyT2qDrL37PLyZHRkpY2XJhfgo3XKsxsgHggkgcmwcM7MrumBVqjkhZsAYmZ40LFj3Ap2KxtTbN4oV41fcrGoAjhb6MiRlmKqSwoxKTaWa+nng86z91JJgSJJmcnAoNsSOQSSFjcYqBGbBA9uPGkVlYsUeSZ6XMdKOXbvQUNkjsHyoEWg5P8AbQmFvya2DJ8bjQIyCQFiwaSNUbJ/U1OUKuG7Da89l3QB0Kb4/AEK04zUWJc2DZDlWMrZ40SPPPBvjWjH8YhBDJKXFoQqqAY5PSslDuya8TfgGtK/E9jBOixyTsLcyAtIxAxUA5Zu+AILDIEKK8DyDJjvRdUv8K3asD+XjRY17FjGdBvUeBm7klgSTft4rWl1mFltuqe7svWVsyACxaWNQgYKAzfRU5FazU+FxwRdLtkHLKVdYwwPl5XsYAXGpCsorwSNDnkSIjCYgqBUSsWUUB3q0hL3xYF/z0ctbpp058S3u6Wc9LaI5kS+p0mlbprVh3QggpQ+4r30WSFXTuSZ/DO0XUMYUXizFQD7ngWebI40Ha/EgpJ6qsbAWNmKlSLtwQQHJ4q+a5F3qkU5dgo7h3VPJK8MORa36aICxbghixJJHAXm29bqQvzTEQhCHpVic6KKhKFhixVu9sqwH/4nS0u6jVgimQtCoDIbAB7CwAsreMfP1AHvdrbz4lGpCrJCq+T2yEBrAPIReB4HF8eddO8kjjDv+UAcAgM7hyACP1KL4Zvf9WjjMpeQrUkg9vNe/wDz0Mw6b+GDOGNuD2KCRz3J2kH+f/HRng10OS9vbDbDRF2+nxD41ZYtNoCHQ14/8UToN2I5FYqsUQ4aULbGRjmsbCxyPcedfQDDrwf4ninbfskZKq6QgNZK54kBWUG1BJUZgH1fbS5Tg2HYGy+IwxmslGIBJ6+7ce9MA7ZJf8Li/oW1tyfGISe5njcj1xiRb44JteCDXNGvprLXczleXvNArFYZpDkuVdQxdzBciBhXhvF1rksk6YqW2+RBwLyTRCTtU0hHaaB9N5CrsjXO6LykvxaA+qV1kUGis7YswrtbuHm+a+t0KGjQbgqeN4/8TKMHpTZCq5HA5pXNMe730tLJMVxaJnBAUhGUyNd4yElWoUe1jyONJy7sMPn7dpFOao+KyslFRKFKAFbBQ95F8EVbaDG9xNIoGQeQr6EihmFWQFDLlUtk/pte730qnxkUKEir7fIkx5FqK5x4ZgAasE+x0wlXIKZG7uqrL+XwTErSyxgKPSTkosVdEcaNNPMCbprJbI7ideWIY4sUYqDkSBzQI5NcrYaX4LQ/HYCyokjBmIAJiGAZsRZW17RS2FPbfPB05IHAHeiMcuXChmDOXBRI36PqyIJ7h5JHgpbzdSnImGP5nY0gadjarwRGISGLRPQPCuFYNZC4nTYRg3LCOoGBOMYZkY5FS8qL2m+DyeeD50M9Ymwx9oYVJ+ELoxOVK0RYsSUkW+nJhiQCCR7c2TzrkqzvXUQFVWlkESutMoDBunMpDcclTjwCPJ0UbPb/AOzksO49szqcx+mMnuBFjEA41rv5fbkgflmYN22FlP7KeQ1XX7fTU/yTZvx2AjcS0UbLBUUDGKcFQLAXJlKqeG7XJqkoqQbSllgFK23IY3ZbbzRiViRH2kAliSzexy7foNG3my2rKWAcAg4XNukDdhvGLLhWrnGh6ueK1eWSRgOmooKwwdZy+TpVB1B8Hgr7/bVNyzgvrZ2SdoMsJhgoAGWW5gSMkUubAqAvqy7FqzXg1ZZe2w7qhtkp2DMgAzwkkyZJRwbkNEFQB5KxZmdlEXSYkt2T513V2ESR5ohPJ5ayRyK5yPh+2jKI7JE4IUkvLPE6ngAFInPaCQbYWc/oNHQ4xpdPEllMzPQ7FeRxanJ2xRrCtkOLpcfbQjJuRIZHnSeA90adRFYMBVuzYqoAZzy2gn4ZCOcFtmChOtusIsrwbKs3LVyrcCxVGyR7fZyRyk4SdK1xbqiQGRR3ADBXBBPBPj762tNZs0+/kbvG2ncU6K3SplD0BwBbGxZPtQ9joUu9ETG03EMjUxcbZkLmOl7bU0OTdk2QOQLBtOzN24EqRkkoCqwYHuZ09K1xZHk8mvGqpv5wG+ZK/H+o7WA+pABHPtQ5A1pYOthI0EwpY/lr5j8Pkxd2wYUT4ZmCEA17AY6DDHt5O9Y43yql6cfiuGyjjj/nWup8V/MG1SWWhWLBFujzj6bJPBI57fvoG4mfMrHtnsDJlQXZPPOBIUf5bsfTR0XpD8G2thiWBZr6QmMaijeIzBKhvbI+L5GiNGOkFBSOMmkPUDBSpNMpzJPcS1hmu6vmjlbiaIkruYp1ocupdJEDcDMMpRgTfsPBrT6iBxl01VCpEbMSCt8L0UHgjFiTyORzrasktrcByb9InAMLSSMy/NbtUv7UuPkAtYPnP9q7uII5BH1oSik9oLFS+IxEYcGvF9g7vA509CX8x8rRKAoFchuVjYcq7cMcgO3IcmxSu9lsGijWtFQ1oAaNMnMjSXz280OWPGqY3kr0XwPvhsWR1JAL8/pbmh9CDptoNB/BkBO3Y+xmkK/dcIlvn762TBqzkvb2Ij1ZU0ULq2GqQmwenr5n+Own585KCRDBjzICLL+Om63/AD19TCedfMvxwCd/KmCyB4YkCO8aA2riwWKtYLXYPsNL5Oj+PtlGXbqCyPiQMwjz7laKrH2glhkgomiTeZ7hpn8xEoYrO6oyhqzsoAGBUHEsee4FjfPBosTxNww5MD2rZMgjMcoJNs1LiLsM14hTib1NjMDRUhiLAkTDNlQkqojQr6SWxT3BoCr1zOqjxSHEY7lMh2BqjtjSlcWYr8sqLrzmh7jqE7gE4OjGu+KRQA8YPbgis2Y9gpK+n3s2uu5LAkxAlQOsMNvk4IyDsjKS1Kx8D9RW7B1eKCNwT+XldOGj6cSRdNgB21DVgKwK5XTG9Bk3ClVfqKq1IGLlY41aTEgOxmyU4igQ9nxopZwQpScpZA6e0pgAQoTB3JWg919iQcWUqlLAkfFFO6NVySSBWrguDLJTWce095s86kCxuooRgAC7n3BARAW5CyCNR3KADagWKo63E4oUcPg6l5mj6iqKuNCuPJiRSD0fUTlWIshiCl6t1kxGU0rX79EqR4o0I8lP18r9PbXJJSrkxScoGLHqJN5xIJV2Jja+cf4G55Gi9drrgGmtRPGCVJHKOvcVF1ySTkpx1HyXbq8WOptzqqtK025jCgjJgtAXfUGMdNX8I548DV3nT09bdk+McQ5Subsx0Dxxz/Xxqw3Mnpwsr4zcA/8AqcrRHv8AXQV3EvAEfA4UDcoAAPYjqEk/vzqSnaT7wHIDcGuV+cpCG+Wu0GIAANqOLHBrlORIlkIDPmVDv1ZJY5ELCgpXllWw15HIGudNSTSspPSLjEhnDLOFDcctlcfp8D6c6GgmOLdF7WwzOYUxDCw6q7AtkatySDjqmCeZXaTxRV0ndlrIYzxypkCeDalBwPprO2WzzYqsngspUCOu0nHu/UtCga9uKGttpAluIMVJXqMoBLFjwzKhZVonzrz0W5IkkBBCyFGKhcCPINXzHRP7dxOqzmJtNdixFrO4Yk9YOqK2JuyMTwcvcijf9BLsenVux8ADERcEcjNg3d9FoirPGlFlEQX5xcHwWBVqPms+b+/N8HRYelG4MTTSl7qJyAU4tjlYyB+tdvvrXH7YRdyroSs246eVLEkcLSBgLJZGUWgHgAfXS8Dr1USOXdKzAlJOkoFnI+Qwo0njwL0xL8QkZsUgdnUG4wXZbW7XKyOD/m9j9dSXezAMjFFU2gxNgNV/MCktEDlGb8WTowuVLbbffmAXL/mFBAAwG2C4gG2dmpAcgxax4rmxTQ3ZRTG7lWUWYlC5IwNHCRO1RfnINYHB99Bij3KhRuOnO4OSpG9UAApNxBVuiTTMB2L76FKJpO0yQuY+DUhU8KRiA6IAv7caN0WdFE3eztj0ZSf1kOSOQ1YqW+hJHAAI4vxo03TIBqZVoBFjVG7AoPdYNXZI9uG401BNOoIKQGmqyJCQUOZFRAlxzwwB/wB7Sk8rcLZjNEkROcFVSGXwGLGwKUngaaUdLttlChZH3BISzCAqdMkWV7xyaCjtFkj2GlPjW8dAtySl2q8ytEA2OUClW8ij9DwdWi3jIAHWLNsuzpAFwaOUlot88ge5B0KTdTMuKqJWNBVZEZeoe0FQfByZB/LTQL0+k/g2I/kduxNl1aT3/wBdI7e/2C/21rNHpmLZiNVjX0xKsSn7IoUn+ZTXGj1WuN6MaIuqLq66qRY6+Vf6QYC2/YBlUGOMW6My+G4Yryv7+dfUJN0q+plH7kD++vmf44mjfdl0MLho0XMhSoK5Arn+k916n5Lwp45yx0ctbGZybXIFAGOYsGIOtWGUgj6YHzYDBGLB+pmuXJZGCsPplWIP1JKg0aN6UJjFdoHU4BHRoEURgen5By4NGgNGG5YcFUvwcUiAYDx4Uivce/J1yV16F6MpxIZWC8D0kAHnFinaw8i1tu7VyszHwqP4xZel20cSDIvzK4W8bGINmjSX5yA2XxBFDIevuNYsAw96rj30QiFiUPVBAoCN5BIpPBLZZIRwKS/Ibjk6MbVWZSqn5YSwhZlWaItTUsbP3V3EgkAVd+Odcg3Ncle61pczyRY8yeGpnUKTyvJHF6NhRsRkEkWrBlCkA2VJfk1jV2RZ0Lec8SMpo2rO+0XEkengBn97J9gPFaWUZ0orlR3LGhSMYh3eggv0tKtlaYDy1g8E+zRCURUVZdq2YwCaK0rJY4yUixxXPPCHwycU2JjPTYc5linFMVYFrvt8izXjTDtZpljYEURki5A+ecRX86OoZfs6cP1XwasQm3euSqsy8+/kKPF8ju+2rCA+cNvXgFX3JGPAuk5AFgWfN86ExJomNGINhlIpAfIKjgg8eRqywgXW3yHlisjt3nywXLtHgVdfbxpTh7mDEMcUTEHLpSSkEUQoYPww7j6AzD9jp+EZgGN4nQmoCY5HIC3/AIjLQTFxVqDVjjWZvVpGAhaOMKQWBBC3RNsGOJoefatUX4ztgchPCPTw0gdu0EXngSHAJGQI+vNarjNxDydtlnk5IMTVYKngZfriYMykUaojtYVdVryJe5ypY5SEi7ZbJHqyUWLr6msfvemviPxeBxxuI2Ye7vIar+HgLXn1KSP4teb3u+X9Lg16Wu+RZ5I1fx4Wp2+r1Mcpr/Fcw8Dppk7x2OFDNw4Hi/trPgkRS/SeaVlUs0ZhjRyqmsjXDAZHtPn9tD+HblJe6MpIfJgJKsleStEE+eCD7ac3G+YlLy7Qe23v0gcsWyPB8E+2hbq6NOeY7OzYqoRGUYqAnB5PmgFr78nHVJ5ZUAC4sgFERSxFTyfXmwy/uP21SGaJSSqgNyMwf1e1NnRB+hBJ+urCWEAlowL7XBpMlJHGV8Em+fPOtxvoLKB8P3OVkhgLUcsqMWFmkMdkVkD9OeQdHO5kUL1VAA4ByXngnsHlhz5Ixu+fbQxs0sxRBlJGXezWGkLAgYkZ0BQB55HOrL8PGVZyewVeqFAWsazOQJ/iHGP31r63sNVw72WhgpmIAoA2RhyCFBBI+40XaTEC5CUkAK8FyUzZjSxg/wACWSw+3F6zhspirjAqxcCK9zHjieCDa80K7mrzq7BLUMGxHcQH6gzDGkL+SCxUX4q9P6ydBLarudnPIzMZY5ENEM0iWVYrninJUKCb+w4vTv8Ao3+EtLvUMka4bapWIChcgflUb5tlBH2Qn2OsqUhhSYqwsZKoHFCsm/WV5onmmPnWj+Fvx6NnH0hCWXIs8qkZOTQBKkeFUBVH2+51bCIeR9mVaGhuNY3wH8WwbsHptZHlSCrD7kH21tZ3o1zNoNrvU13U1ShWB+JfwtHvUMZZkarVgTQP7e+vhe8hm2kskGaExmnUAmNjV3RojgjkUfvqamlk2rgY2fx2EOc4WWT6pIzLR9grEYjWtH8bhPGD0PYYrx9BidTU1z+SSV1Y12X8RxC7Epu/aPwRRF3fsP6aWf8AFW3sWs5I+rfy/i5P3PP31NTQk4C3l7D/AEaQbPfdctto2WPp9sq9QFnMlvTswBpAOK17b/wj8P8A9h2n/wCiL3+1amprp8cnq4/LbK+Z/jrZflN2UgjgjQojBUiRFbyQZAoFkG6Ptrzj/iRIx3RuLs9knBP3DDnnU1NQzxl7ej4cr6Qzs/xDG54VlJ/yJ/yYa2EPIIWOuf0C+PHv9edTU1x+TGS8L4W3s18OwaeGMqfmyKsi2emVa8hgfYgc/udfRV/B2w/2HZ//AM8Y/wCWuamur+LzjXn/AMu6yD3H4M2LLS7PaKT7/l4wf6ga+Ufjz8DHbfMVoumTWCp0yD/Iampro6yS8fLxJ2YFEe3j7fz0z/8AUpQKZhIoFVILI8eGBB9vfU1NPcZe1sbqjx/FoycSjKxN2rBlseKBqq9taULZUbJokiwooE8qPPB8nyePpqamuPKcr4Xbld3bYABsZMaJPgFiSBwPfjmq1yXcEnHm+4gA0vi6JHNf3++pqaGjlt0ilcSSF7aAVe0XdAk2fpyTrNl+JKBgoZiAVtzQx/Yampq2PaWfHRSaaWQgMVrwABioqq4A/ubOvc/D/wDRHuXQSyTwopojESSNR+oOA/udTU11WSRyZdvbfhz8G7fZi0LvIe1pHPn9l8KNbr67qa56Sv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23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9" name="AutoShape 42" descr="data:image/jpeg;base64,/9j/4AAQSkZJRgABAQAAAQABAAD/2wCEAAkGBxQTEhUUExMUFRUXFRYYFRgXFRQWFxcZGBUWFhcUFhYYHCggGBwlGxQUITEhJSorLi4uGB8zODMsNygtLisBCgoKDg0OGxAQGy0kHSQvLCwsLCw0LCwsLCwsLCwsLCwsLCw0LCwsLCwsLCwsLCwsLCwsLCwsLCwsLCwsLCwsLP/AABEIAOEA4QMBIgACEQEDEQH/xAAbAAEAAgMBAQAAAAAAAAAAAAAABQYCAwcEAf/EAEgQAAEDAQMGCQkECAYDAAAAAAEAAhEDBCExBQYSQVFhEyJxgZGSobHRFCMyQlJTcsHhFTOy8AdDYnOCwtLxFjRjk6KjJETy/8QAGAEBAQEBAQAAAAAAAAAAAAAAAAECAwT/xAAsEQEBAAEDBAEDAwMFAAAAAAAAAQIDERMSITFRQRQyYSKBkQRx0TNCUqGx/9oADAMBAAIRAxEAPwDuKIiAiIgIiICIiAiIgIiICIiAiIgIiICIiAiIgIiICIiAiIgIiICIiAiIgIiICIiAiIgIiICIiAiIgIiICIiAiIgIiICIiAiIgIiICIiAiIgIiICIiAiIgIiICIiAiIgIiICIiAiIgIiICIiAiIgIiICKmMytXN4qnq0/6VmzKFoJ+9cB8NM/yrh9Ri6cVXBFU22+v709Vn9K+HKFf3p6rPBOfH0cdW1FT3W+0e+PVZ4LX9p2kfrT1WeCn1GPqrxVdEVPZlWv709VngtjcoV/enqs8E+ox9HFVsRVCplG0NxqmNuiy7cbu1ZU8p1j+tM/CzwT6jH1Thq2oqz9oVo+8g3X6Le27BbPLqpweZGIhvheDtCvPinFViRVtuUq3tSNhDQR2LI5Tf7ZHM3wTnxXiqxIq0Mo1J+8PQ3wW5uUagxJ6B4Jz4nDkn0UG3KLzr7As22922OYK8+JxZJlFEi2OjHsCyba3H1u7wTmxTiySiKJ8rft7AshanHX2BObE4qlEUQLW/W7sHgnlb/a7B4JzYrxVLoo1toft7AvotTtvcryxOOpFFHPru1O7lrFqfrPYE5oTTtSqKJ8oqe12BfVObE4qpzqDgbpB3HHxW1uUQBx4G83c5GvmXP87cqVmWp7G1XBjQzRAPF4zQSe1U61ZVrkxpmOjfqC8+Gjv8uuWpt8O2vy9RbcXiR7OkfovBas+KLcGudylrR0yT2Li77RUPrHmkrzGnUN/G5Y8V1mjJ8ud1K6nlD9JrWTFNnS53gvdm9no600zUdQa1umWshxl0YkYwJux1Fchyfk3hKga86LTMnZAJldLydbKFKmymyYa2GyO07yZU1MccZ+SZZWpLKWflno1G06jHtc4EyDLREDjawvfRzk4RulZxSqYyHVNEiNgIvPKQuPZ4PL6zXG7SJAA2AgfMrOyUHiYF41tx5dqcWPTKvXbdnVn5/spXV6D2byOIeRwJBW+hnhZXG50DUNY5Ji5c2s2cVanxXAVGH1agk4xccVI0aFitAvYaD92GOrREY7QpdOfJ15Oo2PLdF36y79oHvUjRtLHRFRsj0SCOgjWFwbKNmdQ+6ql4nENcxwu1jDAakp5yWhsAl2F8jSHaE4vS9ft31zSeUYjaNoOzuThoMOg7J2LjWTM9KwIAJHGgQXNxxIExqOpdEzFytVtNOqarg4tc0NuAMEEnDHVesXCxqZbrLpfDHItbiZ2L7wP51hfWF2BBhZbZN3rYAFkGAhOD3qjIBfTBWMRes2tlB80VtY4BYG7WvkBDyyqAYhYAr5o7Ebegz00JK+iknBFO6bxi0EYGdx/Ny+ucCYMgnCfkV94Mr5UoyIMR+ehXudmXBlFq4A+27rIp+x+7iGfTNG1u302nsI+Sq+T2B9pDTEX/hm5XD9ILQLS1zYvojC71yPmqjkgxaqf5v0HLrP9O/2cr9ywusbGmABduXjtTRFyka/pEqMtTl59KW1rJ4bC2asbQ7uKmhSgTuMc1/yKibEfPsHL3FTluc2D8LrsNTvFb17eqRdPxurWdIHDUANgg87JUnYnQ6d/wDdQ+cjprUBub26ClbEbzO35wvRZ+mRxl7rQbDTrNvaDI2BQ1exCjVa0TDmOdtiDClclVouOC82X/v2D/Sf+JeKS457fHd6rZcd/lFVnQZ38u1emzcG7UAY2a/zK8lZu06+fWvRRuF4nf8ANd7hvHKZbV4rSweVANAHFZMCBM3kxrwXT/0a0vMVTgeGuI1QxuHSuS2Z/wD5V8/UNJHNMLr36Nr7M46uFdhiOKzVrCZTaSfgxu9q2tdNxidW/k8MV8c6LjKyczUcNRGrYV8DdTunVy7llt9YdertCz0wgaBcCseCRXpDwQjGrTSs8a1uDVWWWgFqewLJ+ksWMOtFjKm4L7wd6+GluWymyLlZEtfYQrMhfCFrZjdjB2r4RK+lfHFRXzR5EXzSO1fVFcSz/g1KRBHoEb/S1hU/Jv8AmafL/KVbc9hxqZiLnXc7VUbL/mafxnucumP2X93K+VntToUVaH6gpa1YKEtUrnpRq15rC88O08v4SpvKMua0a+L2xPeoTJjf/Ip/F8irNXpgukYaLY6Wqa92yla0+8sU7OOoRVpR7LNQu9HXqUpYfSN98m/beorOcecYdjRPYpKznjneZXp/2xxnlZLGVoyk6atMn3bxr9rFZ2IrHKf3tP8Adu/GvLZ+p2l7I61GBzj5r7RHNh3lYW8QOcdx8Es9a467o/susn6WL5Rdl/zZ1/8Ayuw5haLbG3ScG8d7mukDWGkTzYLkWTRNpd8P8v1XR6dcfZXBhpkO05gQQK5cbxhxRr2Kat7/ALNYeF0OXaLPSrUj/GNLsulH50WSL6zTyNeTyXNVGzbs9OrULHtmWy28jmu3HsVup5DogRwbeg/NcOR02bKmd1kbHnCT8D+TWFqdnvZRgKzjsDB83Bb6eS6TbhTZt9EHvXrZRAwAHIFORdkZ/jNpBLbPVga3aI7pXmqZ+aGlp0C1rWOcIdJJAloIgXHbqU5Us4c0g3giI2rnuXLPUDhTuljiC7W6nizVjqv2qY6l3WybJ6xfpCc8NIoMgiRx3Ht/OBUtSzprFocbI7RMEFriQQcCOKuU2Q1BXdQc8tFz6RAFzJvaBGjcRGGC6LmnbgdKlgWmWjZhpAbpk861qZXHvO6YyXylv8WkHjWaqOS/vAWX+MaQ9KlWbzN/qXrDFmJ2lcp/UZN8eLyNzusxEkvH8Iu6Cpix21lVmlTMtw2EHYRqUZaLO1wIcARvaCoShXNjraUeZdAcBg39oDdeeSRqWsdfvtUul8xdNJanlfdIESLxqWK9Fc4+Svi+oorjOeQkU/4u9qpdn+/p/H4q5Z0z5v4nDpj6Kni6pT26Y7ZXTD7a4elktJ2FQ1rdtUvaXA4bAoi0NN+2+ec/3WdFrJ5slDz9OdbvkVZqR83MYaI7lW7G8CvT+MdxVkZ911O4Kf1Pwul8qZnUPOUztYpOx4qPzpaNOnffoYdCk7I3jEDaV6J9scvlPWI3fVfMqDzjD/pO/EsrKFjlVwD6f7s/iK898usRWUiYHL8itVN92y4r0W2DE3D6Famsuk710nhm+XhyM7z1U/EOhseC6jkBodZKbf2HTvBc6R2rleSH6PCEiS4ujG6SLxGvEc66lkSzv8nolsX02n0miJE6zvU1YY3sg8lVXUaonGk/RO0tH0kLqFOoCG3jjRo77puXNcu2d1O0BzgPOt1EHjNjGDsgc6uWbzGV7MGPGkG3b9xBxBE47l58o643dOaK2BqhyK9n216Ww/esG4+uO1SFgt9Os2abgdovDmnY5pvBU6V3eksVczosURVAwud8J18x71ZmrC00Q9paRIIIPIVi4ru4zlsVIFXggX0QS3jEEjBxIbjIAdEqbzaL6uhWZUpzAc0NBbJAwMuMyJFy25ToigSHzDSAOK52kD6JgdBVXsVrNCobPSa4ioS+lpEMDJPotMGS08mq5ejH9WPhzvauz2asHtDhrE36ty3qsZt5VLnaDm6BcJADtIaTbngHfGkOVWMPXls27O++7cF5bfYhUYWnWNXTI3gre0rMFNt13RGbdvLZs1T0megTrb7I5MRu5FPvIUBl+wFwFRl1Rt4IxXsyVlAVqYdcCLnC+4+BxXbTy37VjKfKQ0xtRR/lh/M+KLrszu5hna7iMuwfqk7FSrSYqM/ej8SvWdjPNs+P5FUe23VWHY9veFvH53cJ4WKoLie/bF/aCoq0tF5J2z2lSdolzLoaG4kkBo5XHnVfteVadMQyKj7+M4EME7jDndg5VnR7+Gs+3lpszoqCoQQxrgS4wGwNQJxO5Wmx1vNi++7mgN8FBZJzUr2iH1i5lO6NL0iP2GerymOdSNmNxHLHMQrrbZT+yYdlazpdL2cmO2dfS0qSyfXDrxf9SrPkXJNOtTqiqwODjTaJxGizSlpxBmo7BQ2U81qlnl9Il9OZMDjNG1zRiN46Fuak+35ZuN8pWyTFwla8uDzlKMNA/jK0ZHtwcACb47No2r1ZYHHpfu8f41i9sm54RVvuDY26+QrYxwLML4x6Fqyw9zWyGhwBvkGAIxuIIvAvXls+UQWkaJBIu1jnK1JelLZu8mSzceUrrOSaejQo3fq2fhC5VZaBYx07o6F1+w2dwpU5IHm2b/VCaiRF5y0C+jpa6ZDxzY/ncvVmTawKgGqoMN97mnvC9zrLpAhwxBHMblW8iUSyqWkxwT7zjdJIjoI5lwvjZvHs6hCjLfkZtR2m0up1RhUYYPIRg4bipCjU0mg7QCswFmV02QoypUoXWpkt1VqYJZy1G4s5bwpmhWa9ocxwc0iQQQQeQhZaIOMd6ha2RHU3F9kcKZN7qZE0n3+z6p3hLtfKNecdjEaQGGPIfr3lUDOGwOdTLmDztMyzC+MWgnCRBnbC6FRyyKk0qzDSqgeib2OGvRfhzGCq1lPJDS+YLsL5dgJINxi6StaX6azn3RuScpsOhDmB+NxDtGpdcXMkRqxu0ty6FZK+k0HAxeJwOBHMuSWZnklrNIGKVol1MT6LhGk3djPIQr5knLDGjRfpTrIvFw9LbuU1dOb7xrDO/KztKzChaeXKZw0ur9Vt+3KesP6hXB1SxEqv24eTVeEaDoPBDxiJxHIdY5xrXrZnBR2v6juRYWzKtmqNLHOdB/YfcdRwV2/klZ+V0veM6Qvqr/mdp6r/AARa68zpxQ+doik0n3re4qgZRraLwdYM3xHqxcutWuiC0hwDpN4IkdBUKch0A/T4JpdqkSByNNy9UykrxfCl2XJFptjg5xIYMHvuAH7DBGzUAN6tmRs1qFCHaPCVB6774P7LcB371NUKS9OisZ6mV7eI3jJ5amU5N+1Umk2Ju1/zBXsC8TuUHUyBUJMFkGNbhEfw7VyjbZkCzhtBt+Jcek/RSzW7L1jQo6DGNuOi0A3RgAJW/QlL5FYy1m6HHhKIDHzJbg152j2Xbx9VCve9zg1/pNGjeIO2/wAV0+wWZpadJoPGi8TqHivlryFQqEF1JsjAtGieQlsEjlXqw08rjvXG6kl2UjI5h7pgcXHC+Wr0WvJNCpi1oO0cWehXSz5Mp0/u6bW7SBeec3reGrX09333YutPSgWHN+k10nTeJHEcLuctHGHYrm2QRLXE6oa4x2L2r10qi1dD3Vx1fw8HAO9kgKsZdo8Da2P9FtVhB2SIF/8Ax6yvBKgs6snmvR0WxptMsm7c4Tqu7QFi6O3eNcjyWfOFzGBrXMaBN5v1knmWFsztIIiq3VqbhrxxUHZ807RrdRbvJc47xAb818dmyGuIfXkzEMZs1Aud8lMsMcfMWZ2+K9lLOkukPrOvF0TjqPF6F5rRlxpuBrO3HSj/AJHdsWNLNqlMl9X/AKxzKVsmbtHY93xPgRq9EBYupjPEamOV+UA/LEeix0HUXR2DBbDlmqGzoU4iNHSk9hxwVts+Q6Db+BYfiLn/AIlJWOjTp+jTpt+FjW9wWeb8N8N9uc2nJFpt7QWUBFKo12BY6SCOKXGDheORe9+Qre1sw+buK2N8knkA6VfnWyfXHSPFaqlpabi/tVutdl4Z7c9NhygbtCqBdfDb7xMX/mFjTsuUG6qx5nC7kvXQHwLrz0dly0FxWOW+l6J7UbgbcP1dfqk9uitFSrbG4srE7OBJw/gV/bWOBXntLpfyN7z9Ar1nSpfl1q9it/sH+lfVcZO/tXxa5PwnT+W60WCpBijV6jvBeOpk2t7mr/tv8F1NF24Z7efdzGnk6sP1NX/bd4Ld9n1fdVeo7wXSEU+nntZk5w3J1X3VXqO8F6Ps+p7up1HeCv6JwT2vW507J1X3VTqO8FiMnVfdVOo/wXR0T6eezrUuwWOoGGWPB0vZcNQ3L0+Sv9h3VPgrWi74zpmzlcd7uqbrO/2H9V3gtRslT3b+qfBXFFrdOhTvJKnsP6pWbLNUHqP6pVuRNzoVQ0KnsO6pWh9mfrY/qOPcFckULgpD2kepV5qVY9zFAV7LU4Qv4GvB0sKFabzs0V1ZFnPCZeVxxuPiuSVKVb3FpjdZ6wPyW9laqP8A1bWcLuCqBdURc+DFrqz9uU+UWiZFitM6ppn+hZtbazhYanPd8gupopwYr1Z/8v8Az/Dlws1vOFjI5X/KV6KdgthPHpBo2Xu1/CYXSUTgib33f5UL7OtUXgDka7s4qyORq59Z0bmQe5XtFOCe17fn+aoVTINWJ0qk7If3gryHI9STxa5vgfe33a795XSEV4Pym2Pr/uue/Yz/AGa3/Z4ouhIunHi58cERFt0EREBERAREQEREBERAREQEREBERAREQEREBERAREQEREBERAREQEREBERAREQEREBERAREQEREBERAREQEREBERAREQEREBERAREQEREBERAREQEREBERAREQEREBERAREQEREBERAREQEREBERAREQEREBERAREQEREBERAREQEREBERAREQEREBERAREQEREBERB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12775" y="176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0" name="AutoShape 50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1" name="AutoShape 52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2" name="AutoShape 54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3" name="AutoShape 56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4" name="AutoShape 58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5" name="AutoShape 60" descr="data:image/jpeg;base64,/9j/4AAQSkZJRgABAQAAAQABAAD/2wCEAAkGBxQTEhUUExQVFRUXFxUYGBgYGBkYGBwUHBcWFxcXFRcYHSggGBolHRcYITEhJSkrLi4uGB8zODMsNygtLisBCgoKDg0OGhAQGywkHyUsLCwsLCwsLCwsLCwsLywsLCwsLCwsLCwsLCwsLCwsLCwsLCwsLCwsLCw0LCwsLCwsLP/AABEIAMIBAwMBIgACEQEDEQH/xAAcAAACAgMBAQAAAAAAAAAAAAAEBQMGAAECBwj/xABKEAACAQIDBAcEBQkGBQQDAAABAhEAAwQSIQUxQVEGImFxgZGxEzKhwQcUQlLRIzNicoKisuHwFUNTksLxFiRjc9Ilk9PiNFSD/8QAGQEAAwEBAQAAAAAAAAAAAAAAAAECAwQF/8QAKxEAAgIBAwIEBgMBAAAAAAAAAAECESEDEjFBUSJhobETMnHB0fAEI+GB/9oADAMBAAIRAxEAPwBcpqZGpLhNtW20Jynt3ef40yVwd1Ta6BVBgasIodWqQXIosCHF3Qgk/wBdgqubX2k7I0dUfHfxNGY28XbMd3AdlK9qfmz4etKxE+DI9mknUqNK3iRArvA4cBVMakD0rvFppSAHFvSpkt12iUQEFDGD5ahxq9Ru4+lFuQKAxt5SrAMDod1LkRFgl6p/WPrTHDrS5VKDUHUk+E7+78ams7QA4fGr6gWTCLT7AWZG6qjZ28ijVG8CKfbH6V4WIdnQ9qEjzST8KYiTaVrqOI+y/oaI6O4YHB2DGvsbf8IrMQ6XEcowZcraqQdY48qO6MJOEsD/AKVv+EUDRC2G31WNgp+SbsuP61ecRZgVRui1wTdQ/fLDzg/Kk+AOr1so2dR3jmKd4bEi6nM8O6gsaY30ttArJDFdZ0qUxjW5pUDXBxIpfduE7yT3kn1oW6ToBxIFDkAwxluVzDgdD3UXgr4dI56+PEUHcw93r5XC20GogHUCTHLvrvCYcrJB0JkCIjuqmgO7gI4VE08q22BBMkue9j8q5bZtviP3m/GigAsWxUho3EUzNwZJJAA4nShzsy19xamfCoQAQDG6RMcONCQAb4pB/eJ5ih3x9r/EXw19KafVk+6PIVo2RTASti0n3j/lb8K3Tf2YrKKQinJlbcYP9edTWLz2/dPlu/ynT0pzjNkW21iDzGlKb2z7ie6cw5ca5ZaUo/KzqWrGXzIPwu3hIVxB5ifT8KYYjFqydVgZMfMzyqptdgw6kd9a+uhDpLH+uO+nGUm6aM5QjVpj9yKW7XYZTHH5ChRib7e6sD+udGbO2VccnOQdNxn1B0rVIyoZJfUAa7gNKFxmNEbqHxGDZDqCO/d5jT+GoDh2cQNTIA04kwNf6HbVbRZN39qONyiOe8UHc2hcP2j4aU/wvRi9xZE+J8gIPnTG10Rtx1mJPHKAvrNFodFILlt5J79fWpLYYbjFei4To1hl+xmP6RJ+G6h9uXRYKLZW0shi3UGYDSCI3azvndRYYKbaNzdqRyIPw5VMcO0TBE8N/pwphJOpkk8TqfE1pudLcAj9qSdxPhUqlhwA/WYD4Ca5xOEJJIJ1J486H+qGqTQB1naDW2lboUxHUBOnEGd9WPZv0i3cPbS3bt2WVVCjMhJgCBuYCqgMHzNSLh0pbkG1lvv/AEn4lwQbGGg/ovP8dKNiYwrcDxvLEgboO8Cl9lF4D4UxwtyNy/GplNDUWWXaD5mWNQRPpHrULLQBuuAJgDWPX5VG90n7R3E6D/es96KUG+A24BzqHD2s122BB6wnXhMGO2hGntO+mnR6zN9NNdZ8AT8qqD3MUotLJ1tfaAtvctKwGcHeNCxUAoDwPI8++psIZRe1FPjAmu9rYVbyMp3xmU8m4eB3eNKrGIYJlAJ6ukfdZR6ENWzi0ZRmpcDO5iEX3nUd5AoVtq2uDZv1VZ/4QaKXCWlJy20XU7lA491TUou1ZYNg7wufeX9dWX1FEPbgxpzkEEEcCCN4rWYc6A2ZipTKfsFgP1c7x8Qw8KSUru8AG1o1w14dvlHrUL4tRx+I+VWBMRWUA20V5+v4VugCT2gO6oXqm2MfcjKGIEk6acN3dV3uKASpB0jUb9wmeetQ2AFdshtCAe+hTs9VMqN/9acqnxDFD94dm+onx6lZmI0101qGOyQWDTHYay57qTttq0o96e7WjdibXWWcKQpEZjukcJ8aIp2Fj6/ZBpbau2bNwFuoWkAj3eEyB+FE/XydeHCl3SFQShyEqAdQJgzxo1ZOMbQ4JOVMsSXAwlSCOY1rpapFi4Rracg9/wDR86aYTpCyj8soIG9l0/l6Vzw14vDwzWWhJcZLR7SASdAPSqNjMb7S4znWToOQ4DyqbaHS8XAyWkOSIa4xiAdNF7d2tIzjxw9O/wDGuhpmKq8jMYkzAUn+u2oTdZiRwAJ/DfFCfXDOYD0rLV8j+etTtkaeBBtm0WnXcPj5UObIgnNPifDwqD2p3TAO+uS68TPxp7JCco3wTlFC8N/P1rh3EQOfyiuA68ifD8a6W8eCmn8Ma1a4QThnGWDprU9q6NZBIoJXbkPOugX7PKmtNEubYyONPL0FabFud0DzNAC0x+0fhXYwx4sfM1agiLZNduPvznwEVL0dx7pibZBLiTnA1OUjKWjkMwNA4nCrkbTgd9E9A0AvOf0GH7yfhVbc0TJ0my2Lc0H6o9KTYViLijmjKP8AKG/8qcIvVHcKVgAXrJPFfiH9n6XfhWurHg5f40ubJMVtCCIUmVtnfAkopO4czUD49vugd5PzNL8S5UJO+PTSPhUBxVcsYyjFLB2Nqxg2NYRuE8l+YGlasXCisCffzxBnrZ2cGR3sP2qXfWe0edGNih9VQxLJeuMI4rFkkH9or5mnLFJ5t/79hHNpxrJPgK7leTH4UHeuFXYAaSYPZw+Fc/WHPOtBBhX9H41lCD2nI+RrKMBkWYS3MDwq4Yslnb9Y+tVXZ41X9ZfUVcHADsJElmPbE1kyxXthClotrp89KruHwqv1mnXtqwdJ2izHEsu7cBIOtLtkpKjwp9LEaTB2wNE17dafbJQCydAMzHluAA3edBXEAFTW7mUBZ3eu+iORMlbBAe5KH9E6eKnSmWzhdPvspUCBAg7+P8qWnE0KnSQ23ZTbYqPtAecHlwpz4BPI/wATsq3cMlYPMaH4VTuk+HK3Vw6MXLQSOMkwqkjf/tVt2dt2zc3OAe2q1sc+32m77wrlh3Ky219QazSi3fY03PgG2Oq5WtuMrKSG8+POgNt4f2LKFM5pNWrpEv1TGJiI/JXercEadvw18DSvp5YRcRbCAAG2G03as2o8BUw02tTcnh8oqWpcNrX/AEV27RjUmpBZHafGu84rn268xXQZHS2RyqQIKiGIHAE9wNaOK/RPwFFgEZa6RdKEGJJEwPE/gK4+st2fE0WgGS12DSxrza9Y9mgH41yXbm2vbFG4KG+at+0FIzMwZOvM/jW7Sa6gR3T6094UM8ViFyMMw3HjU3Qk/lnH/TY/v2h86WW7TZoQEk8h2fyqx7AsuL5dj1fY5BodPzbRuiJU/GiMvEiNRXB/QdWngQf61pbtNSFtMODsPgx9QKi21iHVJSM2YR26ml/SS3iDYw7lfyT5oIB1uiS0c1jca21JqqOX+PF5ZLtNPasgSW/OaDflzmCOyo/7AuEH8me8sPm1ALiEZUUNdVwMsrprPMeFFYWyUnrtMSSbhmN81zuSs7ENU2JmhlygGOzWBO5aIXZcW3BIIRmJ3nqvbymO0ZJHaKBGMYD3zAndwAgGY5aamisHjj+bgEuyyzZjoGKkidDGfnwqJ5ocXRmE2RbcdckMuWdwMlVYb+xo8KcoEXQZR5fKhLWHYu0kgt7GOU+xEkmNT1SfEUciezIFwllYhQ+oAc7lcTpPA89OImoT3pMKo17Uf1Nbph9TXlWVYHl2xxNy2P01/iFOxbDXQ/Wza90A8fPhSPYhm4g4yKc4UkOpJEazPLKSeHMDWaxfJRH0mskWpP3h6zQGz7mUDuHpU3SLaS3MqJLAGSd06EQOff2UpzmIzEDtB9RNVWCRndxcmOVCfWCDrUNvNwKnsDLPkTPwri80e9pHn3U00Khzs0tdYKN3E8hUmz8Axte0RyH68z7rQ7AA8t1AbL6RLaUKtskySdQJ5a0+6P3M1iMpB110gyxMg+NKVsaAMtt2yXrYt3Tz6hbtV10alvQ66y3LhXLML70/fB3jdqBrFW3HWnfqeytOka+0J39ihT5zSbZfRa/aYst9UneAubSZA63bSSwMabc2gl6y9m8pRipZWEOoKxDdXUCYmQN9VDEKNM0nKFXrEkhR9kAnQb9KtlnovL+0u3WuHkQoHZoOVHJ0ctcZbvPDXlHOnTAoAIndwj1ra6lQO7xJ/nXo6bBsj7A8hRNnZVtRoo8fOnTA8yXDu2oVuPA/1xFMMJsV2BzK67o6p5mZ+Fek28OvIUQlochTpgecYTo9cPvI0kncVEQNDJ5k7uztqex0QvEcAZ3axGnx0r0ZFqZRRtAoGH6C3DvcDhun1NMLXQIcbh8FX1Mx/KrotdU9qCzzzbXQ57QZ7fXUcNSw01JG4jXcKrCYaTqx8APnNez/AFkSeVVbpL0ZS5N3DwH3sm4NzK8m+B7KbgugWVAYQrKuJlCwJCht4EaabjPgajbarWwFDgCOGvpUS2yrkEEHK4IO/wB076T3Lep8RU7QsszszAZmEdw8DrWsVgrjWIV2ZbQZgrGdOrOUcNOHZXNq4CizpoOIrbhrkW0uZFcOG0mV6oj+dS2km3wJEu0MFlYOVAMDRRAjQT+l39vdUaATEniQNNDzHGdOdGYrZ7W8MAXa5DlVJgZVCqRHZlmg2tNMyeOnDU7++pck1cQaJIBALTJnNLRPMGN40GlT4XKHnjvGpP2l0A4SST4UEcPAAk6a7+0nXmKkw10I6cS1y1vM/bUaa6b6T3NYFSLZdGXEZSCIa2OG/wBlk/l4U3GGDq6sAVIgg7iNdKWY2+rXiwMy6TrMFbuW56E9xqyYa1v7qf8AGTWmrKn8wgW1iE6q5HUaBnLBiOGaN5G6eMTWVYfY1lbU+/t+BUv2z59wuMZGDKcpHGJPxNTDHOSAWkTxGnlS5bh7KmstmYSBS2oB5dtEaEW24bijT4fOoRB0CMD2dbWl2IxsOfeEaaH5Vq1tCNzHxANLagsYvhYIkx+spX1FA4rCXOUid4IPzo6z0jZVI6rbt+YcRpqY4cqiubXVjLIPCPhpUeJDwL7NhpywcxIA8TFekYDDBEVBuUAfzqqdGLYuXS+sIOPMzHwn4VcUNVdgToaJShlqe2aYE61IKhmug1AExPx0+Z+ANSig1aX7APiT8gB/mogNTETg12pocNUimmASrVIpodTUymgCcGtXrmVWbkCfIEitLSXppi/Z4S5rBbKg1I3sCdR2BqYAv1/trX1s868/XEHfBIHeeP4TTXArntrc9khgXC4FsHQMiDfOvWO7lUWAz22iuyGVDHOC08PZvv8Axqo4nCOHJCkgHUgEr5jSmWKLNdCKkEKV0AAL+zad2m80dsu1ivZ3LCDNnj3SCyx1ioXjmgbvnRbGD2MGFERun1qaxkturMQo1E7uIor6uynI0FlgEgyD1R1vHQ+NdJhrbfnVlQCdxMGIBhdeNDjujQhrcv2blkC24cqWkA8GtKvEGSCoHjUe0tnhVLWlIyqDleCSxUMTHBdYGsamlewsJfWyfY2xeuq8kKDqmVgo60cTu/Rpqu2bly/ZsPbXJmCnSY9oEMq8yILZY/RIrnjoyjJJcfg1U1sz0KbgQ1xyIIVg+gloMErE66GO3hxprs7Yt62Va8pUEowBiSEu2nMgbtOdMLuFC4pFtxoywo3ZyeqDrT3ad32pw8fcvltVO7Dlz7pMdZdxrZNOKl5r3IazQDhdmZr9xQ5JBuFZ92Wy3oI5RcA8AasfRnHam1c0aCFnmCJQ9o4Uq2A04gN98K3nhbB+VNtt7IJm9aBzqAWA4hdzCPtD0HYK2hGo0Z3eR97KspHhulK5RnRi0akRB7d9bp0OzwWwgLkHdrRTW1BXKI1qfBbHvscwsvHaI8poxthYglYtNv11H41mMR3lBOniaCIq02+jGJP91HeyfjUp6IYj/DUnnmUa+dFgVCt1b7fQ3FfcQftrU6dCsV/0h+2fktLc+xW3zCOjeE9lYWdGbrN3ncPARTYX1G8geIpWnQTFHe9he93nyCVInQC/xu2f3/8AxqbfYrau4x/tC2N7r510NsWR/eLQS/R5dO+/bH7LGpF+jl//ANlf/bJ/10XLsFQ7hB2/ZH2prk9JLPM1tPo454nytfi9Tr9HFvjiH8EUfOjxjqHcDt9JrQneSST8h8AK6PSy1yNME+jixxvXvDIP9NEW/o6wvG5iD+1bHpbo8Yf1icdLrX3Wrr/jG39x/MVYLfQHBcrp77h+QFWbZ30T4DKDctuSeHtbgjvgjWiph/X5nnX/ABvbH92/mKz/AI8QbrLeLD8KP+kn6Nhg0+sYUs1gEC4jdZrcmAwb7SToZ1E8Ru80IqHOSZpGEGrRez9IHKx+/wD/AFrvEbWGLsg3VFtA2aR1zoCJgleZqg05sXrptIltMwMg6b9YjeOdXFtrJlNJPBddn2NnMpdMUVIOouqlsMY1C5CT50dZxmz1RkF7Lm35MzGZnSZg6VUsJ0ax1gt/6fb1/wAVbN1R3e1uMFqHG4HFoFL4exaUunWS3hlaZH2rfWC8xMc6Sq+CWH7dFm1kGHzNOaS6FVy5TpLAEn3TpwO+j+imzBdt38g/KLDGCTKRMCZM6bxG6n9zZFq/CXQVtfWA6NbhQUdQqlSNII6o4dWrlsLo1hMKS2HUqzgKeu7SN+mYmP8AetdlYJuzyzHWIuONTDcZkaCAZ5bvCitg4FbjuGB/NORw1lR6E1dtsdBCQ1y3cLuSWKsBJ7Aw494qubBsZbxB0lHHpp8KqKExB0HxDG/7QXSyi3mKRl3q6qIDR7xXf96ocOkY3XSHsnTtuz6RRPQTCX3LG8qoDacuD+cuKw6uRgeqcxBk60lt4sDFO91oY3QBpplVwwPdAERWadTX0f2LauD+oQBcGOUqwj21neBMZoJ3cDA8aP2LguszIQXCX1EzGiKgLQZnrb+ND4LaAGKM2yUcrlMcRdBVlPboIOuvZRexlFu6VACyADHNr1oR6is6b01fde9BdSsYdHTrhDzt2j54VB/pq+YH34/RbXwrz/o6dMD/ANnC/GzcX5V6FgR1vA+hrp0cp/VmT6fRFcx/Q9XuMy3ntgmciqpA5xI3TJ8a1VrYVla7EVuPLA9Sq9CK1Sq1chYWrVKrUIrVKrUAFBqltt/XbQitU6Nr3R6T8/hQAUGrtWocNUiGgAgNUimh1apAaYE4augahBrsGgCYGuwaiBruaBDXYGHz3hO4dY+G74xVzqu9ELf5xv1R6k/KrFVITIcZhVu23t3BmR1ZWB4qRBHka+WtqdFMTavXLWQsLbugaRqAxAbxEHxr6rry36Sb4sXbtziVUjtYjKPiPWjapclKTXB4Zj8O9psrgBuQIJHfG6mWytqPaQdWSrB0B7wdezSo7NgO5ZzJJJJPE7zROK2c6qrspCPmyngYMN4isZT2cI0jDfyxxi/pKxdwQ1u0eMxc9M8UMvSZr4nEFEynqgBgNd/vE66UiyaxXO0bUW9NOsvzqvi7mjJqnR7LsnpRhUw1pHv2RCWxDsF6ygHjxDCaD2r03NlLl7DOlwK6ojaXFkqpIEHX3jx4V55ZwofKCuYxIG/Xup8MIEwTqEibpMRvYoB5zpWqn4La4RKWaO7n0xbQIImys8fZEEd3W30ls9NsSr5wyFoO9Zmd8661VdnrPkaJa36j1pNsZbOjnSbEtcYDUiyQAqGerlC95BIPhQN3F3MwOSWXLlLW5II1Ea76P6B2D7W4ysLZyooc6BS1xTMnsU1ZLQBtYrV/cDDJOsNPWjev8qL4ZN9CpHF4trntjaaQQ2lpsoJI1iOJPxqW3tO+7MwAzrcsaZSNR7d4ga6tbUd9WZ3Jw17KSTktmVkxF61BIGrCYBHb2UjwmLe7cvXnAzNfw5aBAkMTu4a3SKylLwOS6Jlx9y5XEthrDISrB7Ns2yhWAvtYZCdGU5+Gm6rZgz1h4+hqo7UPXw8/4loeGZR6VaMI8MO+u/TildGLYcwrK5ZqytaA8hW5Uq3KVLfqVb9eabjZblSrcpUl+pkv0gGa3Knt3NT3t6mlS36It3tT5+Yn1mgBmtypFuUuF6pVvUwGAuVIHpeL1Si7QAeHqRXpeLtSreoAPV67D0Cl2uxdoAvXRA/kn/W/0im+Mv5LbuNSqsQOZAJAqv8AQm/KXByKnzEfKm+rLlPOPlVpCZ4vg/pK2obamC2m82DqeOsVW+lPSvFYoj6ymoiBkKaCY3d5r6ZtoFACgADQAaDyryT6RMZmxtwT7ion7uf/AF0AeUYXHQYygE7tSPWr1sfEDE4H2GUZ7Ll2XeTblpZOMjNrx07RSnG5Wd9B73poPSgjdexdS5aYKwhvA7xHEEHdyrnhqqUnCjaWi4QU7Fu2MEiXij6roVYE6odx0pNjMNDuqglQzBTzUEwfKvRukNi3cWUKtqOsP7u4RIX9Rp07SRyApyXSGylTmEiBz+da6cZcUYzl1J9g3hmYEQYZlB0kiDHkGMd1WXbW0nvWFZfdQ4dSRva4rLLHiZWBPZVf2dluOgBKsJaQd0Hf5irEl9beFvPlgpdSVXcXkARyUmJHfFXqQ1NOLtYaFFqTwUNLOVnA4M6+E1NaWCDvEie6dRXaiTJGp1+Rpt0ewAu37dttxJ+Ck/KlttUJvqPehltku5VRXZrttVzNCkhbjDN1T1SNfKtNtN0a9aEKWRlcA/ZBQkDTt8jUmwbNxSSLgU277sCAGlUsqAoP2DD7941FJ8cD9dYwxVkUgwftWre/xBpU4qN9f37jSVy8vyFNisly5KiE0IDGAqgmF03aVBYvtaS7uUNeztJnqAYVzGnAxUxynF3gw+2CRvzJ7NmdddNVBH7Vb6QYhLiu2WJuNcyrwRlsl0ERoAwAA5DdWNrEO+PQ07ss23sUpe0Ad11Jg8ARPdw7das2CvRcyzIAVhJkwSQRPHdv7a826QYnLe0kdckneRqAMvIcY7aI6L7Xc3CGuMQgVBMElQW6zGJ0gDfx413Q1GmzBxPVDdrVVn+0P0/gfwrVX8XyDaeSrtFPvCpkx6/eHnVeC+prTWRyrkaLLVbxY51OuKqlm1FdBmG5mHiaKGXhcTRFvFf12f161RFxF0brh9fWpU2leH2ge8fhSoLL8uJqVMTVEt7eujeqnukVMvSNuNv97+VFAXoYipFxFUhOk/O23gQamTpSnFXHgPxoodl2XEVIuJqmJ0qtcSw/ZPyqe30ns/f8w34UUFlxXEVKL9VO30is/wCKvnHrRVrbVo7riH9ofjRQHonQvaEXihPvqR4jUfOrkLsNPA/A/hXi2E2uFYMriQQRBG8V6t0d2zbxKBlYZh7yzqD3cR21aeKEyxtcETwr5xxnSBcTicRdnR77le23IVD/AJVFXj6WunaWLL4WzcDX7gKvlM+ztkQ0kbnI0A3iZ5T4bbxEbtKHgRcHzMXKx7zHUgb2Makiutm4VnvLnt55kHUERECY89/CkSYsm3oTOvHtNG9Hrj5wCxUknUmO6uXRilJt82devNuEV0oMPR/HWLtxlw9x7QBDyVhrI3SZGsAERqDUGJwwuLbvIZ4yPtKDx5OvEfyrnbW1r+d7f1m9lll0uvBAkcDBGlDbKYKq9d7aZ+uCJhwrQw00G4EfGulSVqvU5ZRrDI8DiIe4eMEedxQf4qtJcHZjvzNkk/8A9AP5eFQ7L6Mh4uznt3WZCVEFVJYh4PJlUeBNWWzsW0qPYyE2nCiMx0iSCOXWM99dGqnP19TKLSZ5yIOop50OH/OWe9v4HqXpLsS3hmQWy0MrE5jOum7QVnRBf+bs/rN/A9RCLVJjk8B2zQxVhuk47XuYW1+CUv2nei8sbiAvccxUeER5GmVrDTf9lLa/WHiTl1uPl3HsJ8qruJxLK4AZhGYEZiZOYgEAGY07KNRKou6p/vsOPL8w/ak/WiVidP3rOX50v28rBQA0HMk95tqSun6VuKJxNt0uDrl7ZCEwZ3qJkzoJmg8bjlZiiqZOQ9aDBGYecMtc0HtlGcc0/tT9zSXVMmx5PtLgYmDeu5SJ1PtSfZkniIEcNYnQVvZCFbhyq/gVnfoZkc6Mv2FJvf8AfvHSNxYnnRuzLKiH1k6dnIeldepnUtLs/RGfQahR/hXv8w/+SsphbuSAayqomzxFgaj59lFlaBnU1zGhqTzrBcNZWopgSe3Nb9v2VyF0mnaYBWsk5VDZJBgSWjSKltIBP7fsrfthULoVMEEGuZpgE+0WuswoURXQoAJgGs9mKGisoAJNocq5NgcqiDGuhcPOgDo4YVtbHKR41oXjXQvmjIGhhqlt4UcZ+H4VH7auxiOykATaw+oC5iZ0UCZ7I406wVi6GU+yJbMZWM2UE9XTUjT+etDbJvHJIMTM/wC9H2r5UhhEggjQbxqDRQWb6RbH9iwzW1XNGXLnYZQo/S3zvnfrTbYGy1uWWW4kkuWJlhrAEyTO7gDRvR3a1y/dYXWkZCdwGuZRw7zVkOHHAf1pVxhXApOwPZ2BFlQqscvBZ0EmTE+NHprcofGYlLQDXGCgc/QczVP2l0puM/5HqKGBk72gzB5KeVbqSiiKsYfSA3Xs/qt6ilXRV4xdn9Y/wsK108YLjJJ32bf8T0N0XxCnE2iDPW+RqXPxjrBZ7d3/ANQgcEOnOQzaedVTals+1dSSBnaAZ16xjQ8N1NGzJjvbhreWAJzqTHssugnTX+hvrEYl3diHndu07dOyKxnbwWsZILjtbtOVgN7M92i7u7SlxsZsQhYKpbPouolfZtA8JorabGHH6BA3HXLwqC4xF2ySRreYab9UP4CohyU/lD8QoDXFEyXZjyjNu76M2avV1nf3VDmjMAB7xPGZJ376kwiN2ctZHb863Tbdshjdd29vOsqNbrARC+bf+NZV7iaPMyKBFg0Z7F+NcNYPEGubcuhZALa1Ilsfd+dSZK2CaTA7sZVIIUnvMa9wrq8WfU+QHzrjOa2HpUBw2FnfWv7Pn/epQ9bD07Ah/ss86wbOYcjRK3TUi4mKdgL3wR+FDNaI308GLqK8qtximArJFcK8Ed4pgcKv3vhXBwo+98TQBHdSZbmSfM1w1qDRPsu0eBqRV5maABPY6TW/ZdlM0wyEe/Go6uUk944Vu7g1nq3Ae8FT8R4b6WQOtmiEHj60dNBYfAuVOpDBhADLBHPfoRW8RauW4k7zHA86YFo6FgfWD/22/iSriMehc2wwLqBIHCZifI6dleYYPE3EJKMVJUrI35SQTHLdTHouv/N2/wBvzyNWsXWCWiXpnii+IyRpbAHiQGmPGkVNOlYIxN1iDl6usGPcUb6T4m4FEncRIPCInf3VMnQx19IOGZsUGWPzNsbx95+BHbVb2YbiXkZRqGG6OY7at/Ta1N5W/wCmojtEn/VSfZtv8qmn2lHmay1Nzm67lKtoxtXS924rKFVWZFJG/KSARO8RxrL1hZ1A+FRtdIusOGYn40NdLTJAMnThQ7A3jrIXNk3hdBxmPxqbCYUG7bJMlXUjXjIri5rqRw5zRmzcE5ZWC6Z0kyv3hwmacbsTqia7YBEgCfLWp0w8AanwJ/GtPgbhEZW8NfSa3h3I0YxHEg1okxWEHAg65m3D7Tcu+srv2o+/b/zVlPax7jz20aKWsrK4ZGiNuo5Cg7orKyq0yZERrnjWVlbEnRFaFZWUhnVc1lZSEd1larKpAbArkisrKYGCpRWVlICe3RANZWVSGiaaHx593vrKym+BEwpp0Z//ACrfe38DVlZVR5E+Djpkct1yuhMSRoT1V30H0W2jeN20pu3CvtEEF2IjMNImsrKceWVp9Sw9MvzrUj2YfyqfrD1rKysoDmF4lRmOlE4VAQJArKyr6mZYdkqPZnTiKy9w/XT+NaysrdcCNMdPL5UUu8VlZQPqTkVlZWUxn//Z"/>
          <p:cNvSpPr>
            <a:spLocks noChangeAspect="1" noChangeArrowheads="1"/>
          </p:cNvSpPr>
          <p:nvPr/>
        </p:nvSpPr>
        <p:spPr bwMode="auto">
          <a:xfrm>
            <a:off x="7956550" y="1557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6" name="AutoShape 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7" name="AutoShape 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8" name="AutoShape 6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9" name="AutoShape 8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0" name="AutoShape 10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1" name="AutoShape 1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2" name="AutoShape 1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831975" y="153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3" name="AutoShape 16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984375" y="1684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4" name="AutoShape 18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5" name="AutoShape 20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289175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6" name="AutoShape 2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441575" y="2141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7" name="AutoShape 2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593975" y="2293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8" name="AutoShape 26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746375" y="2446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79" name="AutoShape 28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898775" y="2598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0" name="AutoShape 30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051175" y="2751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1" name="AutoShape 3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203575" y="2903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2" name="AutoShape 3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355975" y="3055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3" name="AutoShape 36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508375" y="3208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4" name="AutoShape 38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660775" y="3360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5" name="AutoShape 40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3175" y="3513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6" name="AutoShape 4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965575" y="3665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7" name="AutoShape 4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117975" y="381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8" name="AutoShape 46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270375" y="397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89" name="AutoShape 48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422775" y="412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90" name="AutoShape 50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575175" y="427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91" name="Rectangle 61"/>
          <p:cNvSpPr>
            <a:spLocks noChangeArrowheads="1"/>
          </p:cNvSpPr>
          <p:nvPr/>
        </p:nvSpPr>
        <p:spPr bwMode="auto">
          <a:xfrm>
            <a:off x="1165225" y="-1995488"/>
            <a:ext cx="1638300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600" dirty="0"/>
              <a:t> </a:t>
            </a:r>
            <a:r>
              <a:rPr lang="ru-RU" altLang="ru-RU" sz="1800" dirty="0"/>
              <a:t>                                      </a:t>
            </a:r>
          </a:p>
        </p:txBody>
      </p:sp>
      <p:sp>
        <p:nvSpPr>
          <p:cNvPr id="2092" name="AutoShape 47" descr="http://img15.nnm.me/d/e/1/a/4/d15798b9c4041f04a8c8dd7f58a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331913" y="2038350"/>
            <a:ext cx="666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93" name="AutoShape 49" descr="http://img15.nnm.me/d/e/1/a/4/d15798b9c4041f04a8c8dd7f58a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58788" y="2598738"/>
            <a:ext cx="66675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94" name="AutoShape 54" descr="data:image/jpeg;base64,/9j/4AAQSkZJRgABAQAAAQABAAD/2wCEAAkGBxQSEhUUEhQWFRQUGBcVFRUVGBUVFRcXGBUWFxcWFhcYHCggGBolHBQXITEhJikrLi4uFx8zODMsNygtLisBCgoKDg0OGxAQGzckICQtLCwvLCwsLCwsLywsLCwsLCwvLCwsLCwsNCwsLCwsLCwsLCwsLCwsLCwsLCwsLCwsLP/AABEIALcBEwMBIgACEQEDEQH/xAAcAAAABwEBAAAAAAAAAAAAAAAAAQMEBQYHAgj/xABBEAACAQIEBAMFBQcCBAcAAAABAhEAAwQSITEFBkFRE2FxByIygZEUQqGxwSNSYnKC0fAz4RUWkvEXQ1Rzk6Ky/8QAGQEAAgMBAAAAAAAAAAAAAAAAAwQAAQIF/8QALhEAAgIBBAEDAwMDBQAAAAAAAAECEQMEEiExQRMiUWGBsRQykXHh8AUzUqHR/9oADAMBAAIRAxEAPwDD4oRS+KsFGZG3UkH5UjVJ2bqghR0KFQoFFFFXQNQg94djzb90jNbJkrMQdsyH7rafONZpbF4JWGe2ZB+XyI6N5fSd6jppSxiWQyvzHQ+oobjza7CKSqmdAgUWWdBrTllS7qvuv2PX+9d8MslboDD/AH9Ky5Um/Jqrf0EUwRJjY9J2PzpK7YKkhhBHQ+YkH0Nb37M+W8JiC7X7SXWVVypcAZYJOZsp0J0A8p86hfbbyvbwqWblnS07FBaiRbaC37JolUIB9yYkaDeB48sprdXBqcYxlt8mLkUUU48LMYA1rs5bf8Td+g9KY3AtonbwxIkwo7n9BXfiW1+Fcx7tt9KQdyxkmhFVV9k/oLNjX6ED0Arn7Xc/fNcRRFam2PwTn5FRjrn731AP6UZxc/Ein5QfrTeKFXtj8FWxwbSNGQwT0b+9cXMOybgjz6fWkaXsYtl2MjsdRUprou15OBc70rhR7wKEqw1BGhFKTbubjI3ltXRw5tqTv5jtWHJdeTSXkd8R4u14r4xDG2MqwO5kk+f9qY3gTqtMqWsXYqLGor2k37nyd5swg703NOLy/eFIXt63ExI4oqFHWwYVCjoqhAxXUULe9OctZbo3GNjehS5FCq3GqJvm3Dapd0/aZlIETNvIZI7RcUA+R7VXTVl5yvjNbQAjIpYzB1eOwHRZiOoqsmhae/TVm8372ChRUdHBBGio67t2y23QT8qllUcil8JhHuuqW1LuxhVUEknsAKRKxWj+xVLZxN2RN0Wv2foWAePP4R6E96Dny+njc14CY4bpUVbiXJ+Nw9vxbthlTqQVbL5sFJy/Oo/DY8qROo79RXpbi163aw9172lpUY3OvuxqB3JmPnXl0UrpM71EXvXQXLBY2trNM5Y5o8PLEo41V1JMxuI6Hyo+YvaBexkJf8N7IM+HkQ6iQHzETngnaBqdKzxyURSpYE79v8128vOAhcrcdMk20+zUs91a5Q7x+KGYhAFnePypqi0mDXdp6ZUaXAHdb5DtWizBRAkga6DUxr5Vp/F/YpikTPhr1vEaSUI8J510WSVbpqSu9Zi9a1y17a2s2RbxVg3WRQq3EYKWjQeICIn+Ib9qFkeThx/gjVGZcS4Tewz5L9p7L/uupEjuJ0I8xTAr/nWrBz1zjd4nfF1x4aoMtu2CWCjc6wMxJGpgbDtVeV6LHdVsq0wGuYpT5V1knbWrsurG5oopRhXNasw0ckU6wmPa3p8S9j09D0pvFEappNUyK1yiTK2buxyN22/2P501xGBdOkjuP7U1Ipxh8a6aTI7HUfLtWdso/tf8mtyfaE0eK4uGTUm6q+sZT/nWmV6zFSM02SUXQ1o6FCiggUKFCoQFd+IaNLcgmRpGhOpnsOtcgVTLQec0KKhUovkXxeIa47O5lmMk+dIGjmuTVJURuwUJojQrRQZrq3cIMiuaKqJZK8Iwz4m7bsooZ7jBV6b9T5AST5CrRjeTcTw5/Eui6irqmKwx8REPdxowEd8vo21QXI3Ghg8bZvtORGh41ORgVaB1IBn5V6Ntc04LwfG+1WfCP3i6g/ylT7wP8JE1z9TlnjnSXtYxCmuezzrx7mfGYhfDv4hriD7ohUaNiVVVzbT7wn0qFw65mUdyB+NTPNPE7V/FXrlm2qWneURQFAAAEwNiYzEd2NJ8BwIfE4df3rtsH0LCfwpiLUYcKittyIjEXSYHQdPmTPrrRPsT5xSdKt8H9X6CjdArsCIToP3ST8lLH8qTBpbCvDH+Rx9bbD9aRqyhWdKVweHa66oolnYKo7sxAA+pFIoaWwt823V1MMpDKexBkH6isO/ARHoLhXsewCWQt5Wu3Soz3M7rDdSgUwBO0g+c1jXPnK//AA/FvYDFlAV7bGASjDSY0kEEH+Wtm4T7YMA9kNeZ7V0AZreRmk9chUEEesVjvP8AzP8A8Qxb3gMqQEtqdwizE+ZJJ+cUlg9Xf7r+/wDn4NNIrCUC5Bo1FFcFPeTHgMXZ3oyv+Cka6Birord8nRFc13mmgyxULEzR211FA11Z3qPoquSVtgUniU0NFZk08+zSKUb2sYStFeCV1kqfXh3lSg4b5UR6qJj9OytFa5qwXuGeVML+AIrcc8ZGJYZIjhSgrprUVzFFuwdUFR0KFQs4oUVCtGQ6EUVHVEBRV1QioQIGuwa4iuhULR2DUny3iPDxVq5+42b/AOprvlvl2/jrvh2FzECWJIVVHdiasnGPZ1i8EhvOqXEVSSbTFsp298EAganUaadKWyZYJ7G+Q0YvsoQ6Uo+3z/QVoGE5OCAeKk3PvoDokTocuvTcn6GpDEcoW4X9gDIn3S/WNpJpef8AqOKMqDx0U2uzLU3+R/I1zVh47wf7PdIH3Rm11g/uN57dt9qjfGtN8alT3XUfSm45VJKUeULyxbXT7GS101PRw4P/AKdxW8jofxpG/grifEhHy0q98W+ybJJdDeaE0RBoCtmLOga7bauRbPau1FZZpCMUdGRrU1w2zYAzXZ/lAkn9B8yKqeTarouENzohgNRXV8fhUx9la6c1tMloyVZtdBvDR75noNtulRl5AGIPSqjO2W40hsonSu7C6xSbCpDBgOQdj17HzFam6VmYq3Q/wVmpazZpph7JFSVg1y8rbHsSoe4PBZqm7HAQRrSHA1k7Va1SBXOySkmOJoqGP4IF2qt43BgVoHE7wAqmcQcEmKJgnKzM0miq4vDVHXLVTmMI2NQmKUqY+hrtYZNo5mRJDUijoGhTQsJ0KMiirRkFChQqEDFdVwK6qmWGK6ArkV2tUzSNg9hOLtxfsyFvFlddszoBBAB3ggn+qr7z/jRawN0ESbo8MLrqG+PbYZQ2vpXmzDMwYFSQwIylZDA9II1mr9wzC4vFFbPiPeuHVmu3GcKAQIzMSQgMTG5jfSuTqMCWT1LG8bbVDrhl3E4hGZ2TIbqKDcCBs91nY5LsAqoY5iJ00AgTU3zXeKWQVvl8oVBo0ZjIWDJDHLnM9vWlcfhBZbD4KxByMpxDgAZ7txcomJ2UsdZgMsbCpTmLg5u4W4WWHQhhIKkqmhYgfEYc79qVnO5pjEeEYxxe3+ymNnUn/pcH8SKgiKvmIwikPbbZvvfu6aH65T8hVJxNgoxVhqpg/wCdq6unnaoVzQp2NyKXtYy4uzt9ZH40ia5plpPsDddD/wD4mx+JVb5RR2byOwBtgT1mmFGm9ZcI+DSnLyXjBcrXbqTbuIR+6S0//k1WcVZFu49sgEoxUkaiQYMU/wADx+/ZWLZAJEZtZHmNdx3qHU0tjjNN7nwGnKLqkTvA+BNiPEYe6lpczt6kBVH8RJAH+1WrgXALdllY2rd9m2F4M4X0QEKT5kH5VB8u8RItmyIhnVz3JUMAD3HvGt15U4Paa3MAyFMwJJGsg9P96UzTyyybI+QsdkYbpIoHNWDZ8rOu3ltpGnYQYrOOZOE5DnXY716f4twNLtplYawYPUHpVGw/JNm8+S5mKAEkSASZAGo2G9Dg56aSUyOcMsG/g88lKk+H2a0n2iezuxhbX2jDsVUMqm05zTmMA22Op7kGdJPSqbgsGT8IJ0nQE6DrTstQpx4AQhyL4S1NOsPalop19lCgAgqwGpGvTqP7EfOucCkNNKSlY5GNFo4NhYip260LTDhLiBUjiyI3rnTdsKU3mC8TMVVrjmrTxs6mq49uncPQPIQ2NqMP7QFD8Q1U/pUzjLdQN5srgjpXSw8oSycDMihUu2CV/eH3taFMetHyB9Jhcy8M+zYm9ZOvhXHSe4ViAfmIPzqIYU+4pxFr925duGXuOzsfNiSY8taYtW4XXJiQVChQrZgFGKKjFQiOq7WuBXS1lm0TnLdkF2c/+WNP5mkD8AfwrQOF8UxDs6pdK+KPfKwpMTqCoGTf7sbCqNy0Abd6TqPDIHeSwrTPZjw+1edvEJJQKVQEgEEkEmN4gaedcvVPlj2KlHksfK/BGt3VvOSTIYsffMzBmdSY61cOKpNq4UHvhTuNI6kg76D/AL06svbtiNBRX8ZbaU3JB09BQoQioPdNc+Pr/n0BzyOUk0ujCeM4Qo0Trt36xVQ5mwhOW8BoT4bH+ICVn1E/9Nav7RcFbtMhQnNcBYrJOgIA89ZP/SazbmUAYYan3rw93XLCW3hvX9p+PnV6aT3IPlqUbKcRXMUo9JmushBgFdpSddrUZEx2j6UmtK2uHXWUsttiF3gTHy3pfhXCb+IbLYtXLp6i2jPHrA0HrQrir5CcinD8TkYGtg5X446ZTbbSNqx7GcPuWWKXUZGG6sCpHyNK8P4xdsH3G07HalM+H1FcXyHx5FHiXR6C4jzTdKQIWdzpUPwnnWzZust8sA8Q6qWCxM5gJMGRtO1ZRe5vxF0ZSQPOrDyeVF0NeUXF6q05W/qBlT+FKSwzXuyv/uwqeOS2wQ45q4rdx97MwK2kkWrZ6D9492P4berPh1goSR0itZ4jwnD4q2tyyoOWM1se40D7nlpp+VV/juMtXrR+C21uQlsAK2222u3p6GsynXt/BrG14X9im4oSfzqR4FwU3j2Hem1uxNXzlC2MgBG31oc5NKkFbrk7wfLAA0Yz5xXGN5duwchB+cVc7NoUo6VFgbVsUepdmFccwj2mIuKVPmCJ9D1qFIrceP4VXtsGAI7HWsZx+GyXGXsdPSt4p37Ri9yshsXbqtcQSDVrxSVAcQSafwSpi2VEUl9gIB0o6TZaFP0hS2IV2qE1yiyQO9emuWOQsJhrCI9i1euFYu3Liq5ZiNYzTC9AB0oWo1Cw19SoQ3HmUiiq++1/le3gcWvgDLavJnVZJyMGKuonXL8JGp3I6CqKFo0JqcVJGXHmjmhSwwzQSATGpjWB3Pakoq7TJTQYroVyK6FQtEnwPGi1dBbVCCrj+E6T6jQ/KrtgsTcw9xbltyrLGUggypBIYdGUg+hms5WpjhvHHtp4be9b3A0zL/KTt/udRJlTPh3coZxTS4ZrOH5uut77N73XaNhsoEDak8RzHdzBldvdMxJIPc5eg1ANVrg/E8LdUKcQLTDbxFCgaj70a7HrU7h7WHWGstbuupHxZnVtIMhdI/zWuVOKi+UPRprgZ8Q4s2LuF7gLOfcULoBAhAqwSdZJE6zGm9U7nHGo7JbtkMtkEFxs7sZcjU6CFWeuUnY055k5uuXS9tPdWSrPADMBIyrGiJvoO52kg1hmp/BhcXuYrkyJrahBqTNKPSZp5CrCp9wgjxAT01Ud2+7/AH+VMlQkgDUnQAbknYCp1OV8QFze6CNcs+99YifnWckopU3VmoRk3aVmicrYAJZzHd/yrVeSeG2bOFHggftGe45Ea3CxDAx+6Rl8stYHwHjOOxN23g7WRLhOTOV95AN2boIA3j8YrbOVOA3eH4fwUxBvRJAuKAoZjLZY94Akk6ltzXKUXim5TffhfkYzTWSKUSC9tnCkexauAAXFYrPdCJM+hA+tYRetxIrX+O8RvYhnGKYCCU8NRCrlY6gnWSRvWecW4WFuAg+67bdqJhzpyaNPBKMEyO4ZgyYMGrXw2U8q64Fet23QvbDqpBKTlDDsYq04lsNdEootkjYSQPKd6Hmy2+UFxQobYHjNy0ZRoO3qOxHUUkM152dtWYyen4U2Fv3oBnzq28q8Ea63luTQK8RXLCtqKtg4ZwKULHtp5narBwXBeHU9Z4QFAGY/pSwwAG1E/RZu2hOWqi+LE7TEUd29G9Kphz/n5Ux4nZufcUmtSx5YQ6YGO2UiB5j4qFQgSW6Dp86ybFyWJO5Mmr5xlGk5t6peNSl8PydFRSjSIjELNQ2Ms1PXBUdibJO1OwdC80Vx7GtCnlxBJ95fxP5ChTimxfaiAFbByx7ZvCsLbxdhrjooVblsgZwBAzhtj5jftWP0c0fLhjkVSFoyceiw88c1PxLEm865FACW7YMhFEnfqSSSTH5UnyZwxcVjLFlzlW48MfIAsQPMgR86gacYLFvadbltirowZWG4IMg671JY6x7Y8ccFxl7rZ65wfDbVq34Vu2i2wICKoAjzHU15w9qfCbeG4jdSyAEIR8ixCFlBKx0/ej+IVZrPttxItZTh7RuxHiS+X18Pv/VWe4/FXMQ737pZ2diWc9WOsdhpGg2EUjpcE8cnKQaTUiNrpRTj7HKF1M5fiXYxtI70ipO1P2n0D212GKE13cskb0nVLk0K2buUzU4OZ2W0bdtApIgvMkfyjofOoCKXwuCuXDFtGf8AlBMep6UOcIS5kajOS4QjXaqSJG1ap7F+VLV5r1/EW1drTC0LdxZytAbOVPXWB6Gr/wA+cn2MThrjLbVb1tC1t1AUnKJyNHxKYI12nSgT1SjLbX3IkeampJhTi8ROlJGmkzLH/LVxBirXixkzQZ2BZSqk9gGINatfw4rFyKmOFtibq+Gl1xbXpmMDyH9qV1en9Sp3VDGnzOHtq7LNy3zJZwfF/Gb/AESDauMBmiVALADeGVRp0mtsxXOGBt2vFbFWShBK5XVmaNwiAyx6RG9eaeIcEuWhOjLoJGkE6CR605ThyqvdupoeTHjkk0/p/BnbNydot97mhMTcuXGIRnYtlMCBOgnrAgVA8a4qtwqlszBkkbT0Ap7yVyHe4kXKstu1bIDOwJ1OuVVG5iDuNxUlzb7NruAXxQRdsiJuKCpUnQZ1JMCdJBPyrEcWKErQV55OOwZcC4wbLZgqZspX3lzjWNR2Om/manv+Y7jKVB39Pw0mqZh28prWOC8vYJMKl2+Wz+GHcZxlBPSVU/nQsqiuzUJtFe4YMzSeta5yhbUWdNydfoI/Os14diLBxAKrFlQZGrbyoYnMdiymfKrry3xUISPuk/8AY1jBljDMpS6/BrURcoNIuNCuLd0ESCK7rvKSatHIaoFChQqyEJzVgFeyzQMy6z1jqKx3iluCa2zjl2LTDqwj5VivGTqfWuLqtvrvb9/6nU0jfp8kBeNReLk1JXjUbizWokmRDrrR10+9CmkwFFfo6Kjp4TBRiiowahaOhVz5JyXrbYZlzMWLKIJzAgSBGxBH41TAa372C4G0ME91f9VrhW4dJAUDKvpDT/UaT1jrGHwy2ysy7mTg5wmZNi4+BtLgB6kHWPOqzauZSDvFerec8ElzCXC4EopZGO4IEwD0navNnNmDVGV1AGaQwGkkazHzoOnzW9ku/kJNbo7148EVir+eCSNNBSnD8Cz3LaEFfEdUVmBCyzBQZ6gTNO+VsOGuMTugGUeZO/yj8atuSdDr/m/rW8udY3sSNYsLyLdZtvAOWcNhLQtWrSRADMVUvc01Z2iST9Kq3MPBLWGuRYVbaOM2RRChpOYgdJ0+lVfA+2p7dspdw4u3UJUOr5EaNJIymDp0/CqpivaPibt17lwI+bZYKqg2CrqTl9ZOp1pN6bLJdEwzjCdsuuM5rPDCl5UFxbjC3ctk5WZQGYMrRoVOmunvnyIZc4e19b+HezhbVxDcGVrlwqCqn4goUnWNJkRvWacb4zcxThrhHuiFVZCqCZMCdzpJ8hTKxZZzCgk+X+aU1i0kYxW/szlybpto4JrpFJ2pW/g3T4lgd9CPwrcPZl7P8P8AZLd/E2xcuXgLiyTlVGAKiAdTGuvfyo2XMoRvsGo/JhjWSN6s3Kl1fDK6ZgxnuQdj+Yq7+1nkuzhrS4jDgqpcI6TIUkEgqTqBpEEnpWSXCVMqSCOooVrPCugsJenLci5ccxKpaYnc6KPPpUbw24uIuW7YYKbjKmukFiBUDazXW99iY1MmpG3hFBBX3WUgqw3BBkH61j0Y447W+QjyyyO0uD03ynhLWHsizbUIBqO7E7knqxNRntV4nas8PvLcIm6uS2siS5MqQOykZj5LVP4Nz2xtgXbIN0aFlbKjHqYIJX8flWd8/wB17mJ8Z2J8USAdcuXTIv8ACND8zS2n3Sfpy/n5M5MVe9CPD8W2igwDppA+pGp+dW65cR7Ch7pJtmFQktII1K2wRB294kDeqFgLgkSSAO29WS1iQ6aEArsNiR+pomaHITFLgmuDY9LdwyCEZSja5mAMEEeYIHT61YuV+L287LdhQ8QxmFYbSexk6ntVZ4fwlnTO3ujcTAzLG4J2/wB6s3DMLZwiTjVV7d6ChEi6sBtU2aNRIMD4fSlpRjJ15DNtIs3C+Jlnyo3UxOkgf7VbsOWgyR0+tYfhuIlGlCdDKnY+W2xqyYTmS8QM1xvqZ+Z3Pzqscnid8mMuHf0aI/FcpIbcdoNcXONJHxRVKw3FEMm4zE+WrH08/Wo7inEYYgBlGmjfEJE6/Wq/VZnxZlaWFk3zJx9SpCGTVA4tadQrsCFeSpjRu8HrQx2Nmm+J4vfaytlnbwQcypplmTr33J086vHB3bDcRVIirxqJxb0/xFyofG3acxrkWmxi93WhTR31oU8oC24Z0KFCmBYOhQoVCwwanuVubcTw9y2GuZQ0Z0YZrbxtmU9fMQfOoCjrMoqSplpmi8S9quJxSFL6oF3iyCgMbZsxY/j8qp/EcW+Jcaa/CiDXc/iSajEarByXdX7Zbz9cwU9nynKf09SKXeKOJOcVyMRm5VBvgc4PlnGWR4ttVJjVAwZiOojY7bAzTXF8yOVKhAh2JJJI6GBAg1qttQBA+lULjPB7T4m88EhmnQwM0DORH8U0li1Mckm8i6GsmCUFWN9lKowaf8X4b4JEElWmJ3BHQ996Wx3CCiI6nMrKpnzIB+mtdH1Y0nfYn6crf0Iup3lsLlY/ezR8o0/WoNkO1PcIpTVWIPXsfUdazlVxo1jbUrJzFQQ07QZq5+zr2qWsPh0w2LVgLQy27qDN7usK6biNgRPTQb1nF3EudGIjyETTPG2xE9aXjhi1tkbySvlGhe0r2hrj1Szhw62VOZi4AZ2Hw6AmFEk66zG0a51eNOeDcJvYlslm29xuyKWjzMbDzNPOM8Av4Y5b9p7ZOwdSJHdTsw9KJFQxvajHLRE4S/kafrUkccsaantURl1pbCjWiThF8skZNcFk4bxxVE3JB6wCZ9I/WozjnFTiLgOoVRlQHfuSfM/oKWwnCbt4E27VxwJkojMBHcgVGmz70bGYNAhCCk2uwspyca8HdkHoCfSrTyva1a4yK+UEKH+HOYgsPvAa6bainHs44V9qxS2JhTLOR0QfFHnsPnW1Y/kbCmwbdm2tppzBxq2b+InUg9RQc03K0kXFwg1uKty3YL4a3i0tjEXlN1b1q4dX94xkJEIy+6wAGoJG8EVPi+NuX3Ny8TnO4OmWCYVR90Dt3mnD8RucNvuni5HX40EOjmJUEHTYj3tCB9KPhuNbiOLBvEdycoX3VBYzlEnaBOutKRtK/AxwpBYHhB8G7duGMqrkGurMZE/0q3zp3w5NAzCRMBdRO3UbfEKU4jxtbg8BEyqtxmZ80lgBABEQAIHUiRTu3ilARMgaNyDBgxoDr1jWhTk/IWJ1hsWy3SbaqCEbQjPssmJ66RPrUHxXGO7S7Se+nn2qeHElsXzd8NWkXAEk5Rmlde41OnWq3xW9dxFxrhGp1JgKoAEDyAAH4VMaXZbb+Cd5p4LaGDw+JtAJnAzrtOYTIBOsNInzWq1wm9babF5giP8ADcO1t9gx/h6HuO0SI+7iS4gknKIEmYA6DsPKoi/fpqMLVC7lReOHYfhtq3fs8QuML+qAqjsE6q9plBknQ+9Ghgjecrx1zWJnzGxpfE4qo5zNPYMTjyxXJK+ggKKuSKFNUAsRoUKFbBB0KKjqEBQoUKhYc0atXNSHAsD415UPw7t/KNSB67fOsyaim2aim3SHB5jxWTJ475YjcZo82+I/WrZy7irV1QzEA9VYxr1PnTscEsFMhtJHcKFb1zDUH51T/D+z4lrJJyhtD1ggEfOCK5rePNFqCprkfUZ4WnJ2ma5wr2f2+IItx2a3bBOU2wssRofiEAb6xrUr/wAmfYEJVvGtzC5wFdAdhpoRPXTpS3s55ww5sLh7j5HSQpfRWUmQM2wImNY6b1L80cy2Ahso6XHaMwU5gqk7kiQNjA8vKk5/7W1stSn63CMw514al3D3LhUB7YzK3WBus9QROlZpZuRoa0znXCXr9rLhgWXe4gDF2A2ygbjrG+lZ7/wa9n8Pw3DjdGUqw9Q0EfOmtE16Xuf9iaj9/CGb4nXbQUjevZoGwp/xHg160AblsqD10I9JUkA+RqMKxT8NrVoVluXDPQPsIsWhgXZB+1N1lunroAUA8spHzmrJ7SsPbfhuJFyPdQshIki4Pgy+ZMD51535a5lv4J8+HuG2TAbYqwHRlOjdfSTEVY+aOa8VjSiXbn7Oc2RQFWR1ManfqTSGTFJTv55CRjfJT7NggnSusWgDJrEmGPlpr8pqw43B+/bgzn67ab606ucLtEQUHbz+taepSabDLTydpG+cLwFuxaS1aACIoVY7Abk9Sd586xf238PS3i7VxIDXbcuBA95GgOR3IIH9NdYP2nYnBL9ndFvBABbdyVcKNAGIBzwBE6HuTVH5k49dxt5r14yzQABoqqNlUdv7mh6fDNT3ePyClxwx9yhzI2CxCX1XMVkMpMBlIgienf1ArWcX7ZcP4U2rNw3SNnyqinzIJLfICfKsJsWGMEA67dz6ClMRZdNHUqd4II/OmZYouXDMdrkfcU4m964zucz3GLMfMmTVn4FwTHnDm/h7RKGQGXLnYQVbw1OpG4ka7x1qjI0Ga9TcCu22w9k2Y8Lw0yAbBcogUDUv00kkEg32YThbzIWVkYPEZSCGHeVOvSnuF4tk0Ok7zvuK0XnbI922g/1UViTE5VcrCnzOWfQDvTXhuFRbQBVdyWkDf/tFI5My8ocxp7bspmJ44wclTqPnMmTI9aa4zit68CsAL97KCNPMknStG5QweHuXLoa1bYxKqyKR8Wpgjfb6mrNxXD2kw15Sqpb8NswUBR8J6DrMRVxlGroHkyNS2mFcvcOfE4m3ZtlQ7kgZiQuiljMAnZTWs8I9l2Et2mW+DedxBfVAn/tgHT1Mz6aVieG4xcweJS6seJaYMOq7ag+RBI+dab/442fCn7Lc8WPhDr4c/wA/xR/TTyg+xXK30jI+cODfY8Zew8lhbcgE7lSAyE+eVhPnNRmFwrXGCopZmMKqgsxPYAak0741xN8VfuX7pl7jFj212A8gAAPICtM9g2Ftm5iXP+sqoF8kYtnI9Sqg/LvTM8jx47fZirKN/wAi43/0uI/+J/7UK9OZaFJ/rMhrYjxpQoUK7AmChQoVCB0KFCoWCnXDcYbNxbiiSp27giCPoaFCqaTVMtOnaLkOcbOWcrlv3YGnq07f5FVZC+JxEk+9caZ7Rrp6AfhR0KWWGGJNx+Bn1ZZWlI0HhuFyIBlB7nTWn/B7ihrlu4SGlXXSZEQRPSNKOhXGl7rs6jW1KjUeScOgsl1HvMSCTvpsPT+9OObeHpcw7syjPbUlXj3hGpAO8GNqKhRIpej9mc6bfr/cyXi6qbN0P8ORp+k1lLUKFM6D9rD6z9yOrFjNtVgu8MxFnw/GTKGByGVJI0/dJ/GhQo+abuhWPDQveusCrTJXbtApRuYLQBJzT+7H60KFBhhjk7GZZZQ6K/et3L7G5oAdpPQdNKQbBsDB3o6FH3tPaukBcbW5lqtYNlZSBAMZdRt0qXxPDTiALYEs0ZdviJEanadvnQoVz5ydpjsUtjJTGex6+LJYPbNwCcgJ/MiJ+fzrOuHcZxeGLWrF+5bkkFVaBM6x0B8xFHQpzE7bjLlfU593yXMXbgUXCScwkljmJJ1OYzqaN8Rir0CzcFsKQGLSwMjRQvXby9aFCufaScqOm1dRG/EuBYu06XmxUsjTbyBrYVo1EqZUkTqJpDi3O1+4Dbv3LjFTBT3QsjuVgH1ihQo+mfrL3+PsAyxWPlf+lGxmILsWO5M0gooUK6qVIRfLO6f8N4jcsOLlp2R12ZCVI8pHTyoUKzJJ8Mssn/ihxAaeOT55E/QUKFCsfp8X/Em9n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95" name="AutoShape 53" descr="data:image/jpeg;base64,/9j/4AAQSkZJRgABAQAAAQABAAD/2wCEAAkGBxQSEhQUExQUFhUXFxUVFRUUFBUUFRQVFRUWFxUUFRQYHSggGBolHBUVITEhJSkrLi4uGB8zODMsNygtLiwBCgoKDg0OFxAQFywcHBwsLCwsLCwsLCwsLCwsLCwsLCwsLCwsLCwsLCwsLCwsLCwsLCwsLCwsLCwsLCwsLCwsLP/AABEIASwAqAMBIgACEQEDEQH/xAAcAAABBQEBAQAAAAAAAAAAAAAAAQIDBAUGBwj/xABEEAABAwEFBAgBCQYEBwAAAAABAAIRAwQFEiExQVFhcQYTIjKBkaGxwTNCUmJykrLR4RQjU4LC8HODk6IHFSQ0Q5Tx/8QAFwEBAQEBAAAAAAAAAAAAAAAAAAECA//EAB4RAQEBAAIDAAMAAAAAAAAAAAABEQIhEjFRA0GB/9oADAMBAAIRAxEAPwD3FCEIBCEIBCgtVqbTEuMbhtPILHr22pV07DeHePM7EGrarfTp952f0RmfIaLPq3y89xkcXZnyH5qpTs4b+acVAVLVVOtQj7MN9s1XcCdXPPNx/NS4E6FFVeq5+ZTmhw0e8cnFTkiY27k1tUExPodmsHanQGWqu3SoT9oByt0b6eO+wHi0x6FV4SliDYst5U6mQdB+i7I/r4K2uXq2UFSWe3VaWR7bdx1HIq6jpEKtYrayqJaeYOo5hWVQIQhAIQhAIQhAKjeF4Cn2W9p50GwcXIvK3dWIbm86cBvKyqNLacycyTtKgRtMuOJ5l287OA3KbRKAmuQMcZTU/CkUUx40zA57eChbnqc8Wmo3RB2Kw4AiChlEQNsaE6pgrBogZbyOGeYjZHwTnZSQdCJgiCDt0KtBgmYE74TkwMwoTkKgCMCIQERXfZyDiYcLhtHxWtdl5dZ2XZPGzY7iPyVQKvaKE5jIjMEbEHSIVC67d1gwu7414jeFfVAhCEAobVXDGknwG87AplkW6rifwbkOe0oKoaSS52ZOqlRCVZUKMpxKjVDwlhMCcECGmlwpZRKISEQllCBISpzGEnJWmWPefJFU0kKR7IMFNRDQU9NKGlBBWaWkPbqM/wBFu2O0iowOG3UbjtCy3BMu6r1dSPmvy5O2H4IN5CEKiK01MLSfLmdFjgK9eb9B4n2HxVGVKHBI8oBUZKigpEhKGhA8BOhOZTOqVyqGwkhKhUIrFmpA667lAla6FBqNaBolUNnr4sjr78VMqILXSkSNR7KitVZ9ppweCCFIUqQqBQVFaachPCVyK1bvr46bTt0PMZFCo3M+HPbv7Q9j8EKoS3Pl54ZeX6yqxKWs6XHmT6qMuzWVPe5RFyHuTCgfiU1AhVZUdC8w2o6m9pyaHMLQXF4OsADYZ03Jo3GBVqxzUTb3pgdoVG/apVB8FEbwpPPZqNPCRPkc1RYSpmJOVQFIlQgVryIO5aVOpIlc9ed5NogCC57smU295x+A4p92sqgE1ngl0QxuTGZaA6uQad53oyiGzJc9zWNY2MRLjrG4CSeSiq1CTmsNliD7X1gaMNNpDnbXVTEZ65NJW0VNUiQoQSgRKU1KoFsj4qt45eeSFETDmncQfVCsQ1xTU52pG4keRQsqAEYU5qWFRC5qpXjSd2Kje9SJI4tPeb6LTITHNUsFf9oLwDMg5hNdRa7vNaeYE+agszcLn0/ow5v2HfkZCu0qDjoMlZSqVayuYx3VPIGE9h0uGnzTMj1VqnZ6p79WOFNoA+8ZJUxaWmCnU3ZBVDP2IfTq/wCo4exR+wj6dX/Ud8SrDXJyCgy7mtfjzc8kDE4yQ0agcICs2quKbHPOjQXHwEwpNv8Ae1Zl9HGaVH+I6Xf4dOHO9cPqpbkVcu6iW0xi7xlzzvc4y739FaS0qZOgVkWTefJBUKaVbr0QBkqhQIllNQSoGuCE6i2XAJVYVHbBhqvHGfvCfikCs35Th7XbxhPMZj3PkqrSs32p7U9IxPIVCQmkJ6Qoihb2YMNfYwgPG+m7Jx8DB81utg6abFUoAGWOEtcCCDoQRBHlKq9H6hYX2Z5l1EjCTq+i7Om7wEtPFqsF+2WeRI1HqFnM28/1W3VeGtLjkACSeAElcu68MZJa0tadDkf78Fnn+ScfayWtFpUrSsV1oqtzlpHAgHyU1jvLG7AWkE6HYRt9Fmflm4vjWo3Tmse6T11atX+aD1FL7LD23Dm6c9wVi/bU5lEhnyjyKdP7b8p8BLvBWbusjaNNlNvdYABxjU+Jk+K2y2bNTgKVxTaeiUrSK1rdlCpFS2h8lQlZqkSFKE1xUVNYRNRvP2z+CRWbqp5k7h6n/wCIW+PpKsXtQx0zvHaHh+krDouXULmbZR6uoRsOY5H+48Fjn9WJWlTlsqswqxRcpAiQqR7VGVQ2YVa+JaadqYJNIFtVo1dQd3xzae0ORVgpoqkcjqDorKjTL2uZMgtcPAtI+IXPusYxnDm3LCHat2R66ptgOGaRPc7v2Cez+XgVZcVjlnJqbEDrP+7ymMe3l66osllDXYjrEDh+pVur8mObfwhVrTaBTY55+a0mN8DIeOinhN02q7P3tpJ+bQGEbjVeJcfBsDmStmmJIWTcVAsotxd901Hne9/aM+ceC2LK2XBbiNMaKvaXbN6neYCp1HZSdT6BaRXcoynlMWVATWCSleVNZaOJwbs1PJQadhpw3nn+XpCFYQurIWdfdmxMxDVufht/NaKFLNhHLUXKy1yZbrP1b4+acx+SVhXKdNrTXSo6ghMpuUrs1UVyVG9SPEKIqDOvI9W+lV2T1b92F+hPJwj+ZXquzmPcKlf1EVKD6fznjCwaS+ZbnszAPgrVRgLA18OyAduJ2qKs1/kxzb7BY19nEKVL+JVYDxa3tu9grNCyU26MAzkcCNCOKrXkwtq0KmoaXNiM5qYWgzwg+aujXaVp3eBHHaspinpPIMhaiNeroeSoVHzHJWP2kFs7dypkq1DShBSFRSTGa17BQwtk6uzPDcFRsNDG6fmt9TsHxWwtcYlCEIWkCEIQU71s+OmY1GY8NQsOzvldQuatNPBVc3ZMjkc/08Fz5z9tQ5yma9QOSMfCgfWcopRUdmmNKgoX3JFMDUVKZG/UgieRJ8FcrDC0u1jP0lQXj36P248YMfFPtfyZ25QBtzMZDzUas6hKcmZ4GBsB2Hjl6qf9l60MaRI6xpPANDjPoFEx3bIOsemS2Lpb2J+tHkFqRNxJarMMOQ7vttVBq2nBY7QtVmHhBSJJUUEpGAnIanIJjlp3VQ1efst5DU+fskmi5ZqIY0NHid52lSoQujIQhCAQhCAWHfrIqMdvBHkZ+K3Fj9IB8nzd7BZ5elikVG5SKJ5XNTSUrVHKkagjtrRDCfmvDuOQOiqvtjXbHgCDijLM5ARtyOmasW8ggN265bIWNbXOa0ubAAzmCRt1cN3BKrRq1Gsc04XEnLGZIA45zvMRvTrlv90sbVZgxPc2QYBADix+EkkTuKzbGXPaXOZnMZBwGY2YmjZGit0KWKoIbmMuOcQZ2ZAoOotFtEQ3zVVqV1AgSR47ErFtkhTVK5RlRTJjNdBRZhaBuCw7M2XD7Tfefgt9a4pQhCFpAhCEAhCEAsi/hnT/AJ/6VrrNvxnYadzvQj84UvojLKgqlSyq9Yrm0jDlYYVSxK1QzQJQMn1Vexs/c0t8D2VqziM+ShsoijSG2G/hTBtXfSGE5bvwhZIp4LXULYH7uifHFWW5Q28x+Fqyqv8A3NT/AA6P4qy0L5tcyAI9UgaorJ3tY0Ws+pAV9ozYTCFNUOajKilsHyjef9JK3FkXY2X8gT8PiVrrU9JQhCFUCEIQCEIQCitVHGxzd49dh81KhByYMSDqMiOIUNdwVrpc0sLHMyLyQ4xpA1HErGDfH7WfiueNHGruBKey820zJa4/dH4iFDWrc/YLm7/tWBhIEqyDZf0pYzItPjUpD+pQnphRwtGF2W59M6CBHaXmNWo57iZj+95V6x2IOiajp2jDpuW/GJr1eydO7KScXWNne0HYB80ncpR0jsr3FwrNEho7TXtOU7xxWF0Z6JsqNk1H/wCkPddQOiNNuYdmNrmD4QpgdY7fScZbUpu5PafYrSL5WPa7ZZ6Qw1GUnjT5NhPlhHuuWvy+LMPkMdM/VLgPBnabHKEkHfFNXD3D0jrEgPONv0u995rjPk7wXbWSqakADM6RoRvUsGjddPJx3mByH6k+SvJlJmEADYnrSBCEIBCEIBCEIBCEIMTpdZi+hiGrHB54tzDvefBcmyToMt5Xa9ILSxlFweJDwWBsxOIHbsykyuRs9nGHfEd7TyWa1FSsRtcPAT6BYd9GnhIJcSRA7PsF0toMCBHnHoJXPXvaQxpLi0ccGLl3jmpFcMaBxZAxMZw33WvdlDA8Y3Ux/mU3xzwkwsu29IHz2WuO7sU2+gbKeyvaTBLWNBA1w5DjuXSMvbejF52dtEAVqUyZ7YHut6naWO7r2Hk4H2XlXRSxVnDI2Jw+vSxnzDV2TbAWgGoyxAbSym5p8JCzpil0vu1xMtbPLNecVqRZVGIRBzBG/ZC728L9sjZa2116RGUtD3N8Axy4W33/AF3PLRVq2hhy7TXSR/MDHJbl+pjpqNnYYIEaaZL0W4rMGsa7hA5f2F510bsbajZDqrD9B8HygD3XpFxMLacEzByPCAsK0UIQqgQhCAQhCAQhCAQhCDA6ZXNUtNEdS4Cox2Jodk14iHMJ2Hcd44yOYsbn4MJZBEgyREgwYIJxDiF0PTi9TQp08jhqPLHEb4lrSePa+6qNieC0EwFKsZtWjVjvBo+owD1K5m/rC5w7VRsb6tUD0C7O11qfziD4z6Bcl0ovDBTPUtbi0ksMDjkM1lXFOsDQfl6X8rn+4aVZpMp4u+0jYHVH5eJaPZYFerXqOh1SoTOgJHgGhWLDdpJILXF23svJ8QurL1jorIaOr6j/ANwtP3Y+C6xrqhHaaI+pag70cAuL6H3FQLR1lmk73ULS6f8Adh9F2Iu2z0hNKg1rhoW0KzfOCFhpg3pZ7GMRc57DtLqLHD7zfzXNGpQaf3FYvP0WdbTJ8DIWvet9XiC4AUsGcB7aboH2XmT6rjf+SOrVC+o51MzJNOgGDwLXQPJXpHbXLbQx8vbV/npwfA7V6TZK7XtBZp5RwjYuA6K42gU+sNRoGRf3hu2ArvrJZ8DY8SiJ0IQgEIQgEIQgEIQgEIQgyekdSkaRpVWCoKmQYdDEHETq2DBkZzELnLPdYaIkkcSSBuAnPzWn04u4upftDHlrqDXPcNj6Y7Tm8HQCQfDbIy7JeOJgIadNTl7qVYKtmaNATyAHqVz1+WSlBL6bDGcvqkAcThaYW7Xtboyw+c+y4/pXQqWhhZge4a9lpj3WVcnar8s9N3YFDEDINMWhxkaEOkCVXpX6XGRRGckkF4JnUntFIOh9acqT/uO/JaVj6LVBGJlQf5L3eOQXTYjseiwqPbiNitThsc20PY08pAnzXa2Kk/KaFqpcXWjrB5NLvZcx0ZrUrK3tSPtWJ/4sS3rRf1lqNwmvQbOXbokficp3VJeFqeA4NtdlkfNqGm1w4HGPgvObb0kIqltZrInv2fqgeYwCHLobT0Wsr5LLTQdOn72m3/aQVUo3OKByNE8Wig/1EFX+Mtm4KQqgPpWh5G59MtcPP3XoN2OeWDGZOk7+K4K57Yxj+0RuyBHmF6HZqzXtDmEEHSFBKhCEAhCEAhCEAhCEAhCEHK9Kbwisyg4kMLQ8D+IcRET9WBlxB3KJtFuuEHnmt6/ruFei5uEF47VMnKKg7ueydDwJWDZKwc0bN86gjUHcpYprzGgAWHe171KbSWAGOH6roX0Qdqz7RYm7c5UHDWjpRap79Jo36ny1SWe9rTWdnaAxs/SLTGzQarq6tzUj/wCNvKFm265mRLaYB5FanIxuXNcbajZfbapO0NquAC2mdFqY1qVH8Kj3uB8nBebUqrqTiAPPFkdJHNalkt1ZgEVCIy1j4Jkp2370s9KnIdYyQJ7VKrHjBOS5evaLRP8A09R7GnRlZtB39IK6ClfFfbVMeGniFm1nuqvMkGfqNnzG1XMTWxcFZ74bWZTLvpMZhHKJK7exWUU2wOZ5rirqulzSCHGdi7umDAnWBPPaoHIQhAIQhAIQhAIQhAIQhALAvm6nBxq0hM51KY+d9do+lvG3nrvoQctZbQHDJSOKm6VUOro1LRTZNRjcRaMusA1mNo1mNi8rtXT21/Ms9OPrOcfiExXpJ1SyF4/aen14fwKH3ng/jWfW6ZW5xk0W/wAtaoP608Z9Ne4PY06geICr1bHTIgsafALx+y9ObUzM2eo7h+0OIhWa3/FRwydQr0TvDw70qNzTxNeqG7acQGxwTrJc7QeyM1zvQTpX+2v6oirjOY6yk1mQEnNpz8l6dZ7MGaa71MENgseASe97K4hCqBCEIBCEIBCEIBCEIBCEIBCEIBcxfvQizWglwHVVD86mBhJ+szQ+EHiunQg8Q6Y9Dqlip9aQKrC4NHVg4pIJGJp0GW87F5828HFxAs9Y/ZYSV9U22yMqsdTqNDmu1B9ORXG3n0bosdAL4yAzbkPJZtsamPILop9bVZSwvZUf3GOacTuEDQ5aFeq3N/w5bhBrGN7RDj4nQeq6Po50fo0oqAFzxIDnQS2cjEAbF0CTudpWfdty0aEdWwA6Yjm7zWghC0gQhCAQhCAQhCAQhCD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425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TFy4kdIp605SoOKGJhao83PZd1mmBJG4rvyzGPb3nYroT2gC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819400"/>
            <a:ext cx="220662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4" descr="data:image/jpeg;base64,/9j/4AAQSkZJRgABAQAAAQABAAD/2wCEAAkGBxQSEhQUEhQUFBUUFBQVFRQVFBQUFRcUFRQXFxQUFBQYHCggGBwlHBQUITEhJSkrLi4uFx8zODMsNygtLisBCgoKDg0OFxAQGy0kHBwsLC0sLCwsLCwsLCwsLCwsLCwsLCwsLCwsLCwsLCwsLCwsLCwsLCwsLCwsLCwsLCwsLP/AABEIAMIBAwMBIgACEQEDEQH/xAAbAAACAwEBAQAAAAAAAAAAAAAAAQIDBAUGB//EAEAQAAIBAgIHBAgEBQEJAAAAAAABAgMRBCEFEjFBUWGRBnGBoRMiMkKxwdHwFBVScjNDYpLhIwcWRIKDk6Kywv/EABkBAQEBAQEBAAAAAAAAAAAAAAABAgMEBf/EACYRAQACAgEEAgICAwAAAAAAAAABAgMREgQhMUETUWGBIjJCwfD/2gAMAwEAAhEDEQA/APpSL6cBRhbkWKxzCSJ2DW4IkkNqFIH8A1RyiXaKkmtjJxeXMaiTjEcl0bWva6V1vWT6mpKNt97fIzxJp/eZnmvFGrFodOr1JCsXkmkoyTFrrZd3sOKGXZoZW2hrLv8AIAGzSmFS/wDLil52Loy/pSyJIdibNGprY0GulnYTIyLs0JYp7o9QjPJXSILvIVTPKV1C2rW2/eRXFxvnnt6lWrzFqjlJqGqNaH6Xn9+BW5xzsmvHIpQmOUmksuDFVm3bclsSIawXM8l4oNEWiTdiLZnbWkZS7t+4hO9upKQmQZ7gWNIZO69ltr5j1l3kI7Lde4nG3A7y5Gk92SLoMhclFGZs1EJqQXEkMztdBjiwSGBJMdyBJEVK40RJFQ4jEmO5UAXHYLFQDTBLMlqhSFbkSdiMviVCcrECSTBoiotEZJEmPVApsJljIpveQVTiVtGiSK5RJMKpkiEromyJlUGxORNkGvEio633mBJ0wHc7HDMvjTDVJJG5Zg7DESRFFxiGgGiQosYDGhImVAgsSSHbuKiKiTUR25hbmNGzsKI79AsUCQ1EaQlkVD1ORFonmJoCEhIk2RsA1HaRaJxBu4FEiBfJFM4kVXMzubNRVKBmYWFNntEWbBZGVVEWWOnwISb2WIqIwuAGtS4XBMhGRbFG5ZAx2GojQihpE7EvRgRiiWqSjAnqgQiiViaiSjEsQkyX+OG4jb773cs1A1EUVd3Mlqccyyw7DRtGxIlYSRdIi0F7EmgcciiCkSauVxyJxIE49xGb4FhCUVtAgnYdR7u4KdO+b3EnT3gUSZBmhwKnEmhTcjMskvv4lOOxdOnG9SUY98kui3kVU2Fvvw+Zz59pMKttWPfaX0LMNpihUdqdam3w1kn0eZjcfa6lrE1cd/v4ibfxKIOmA33CGoXbW6aZZGO7MaiSUSoiokkh2uWxiUQULbCUVmWKJJIaTZKI1TJJWJGtJtVKJLVGokHJR2tJc3YCdgSMlfStCHtVaa5ayb6I5mJ7XYaOxyn+2NvOViTaseZWImXfHY8ViO3D/l0kucpX8lb4nKxXanEz9/VXCCUfPb5nOeopDUYrS+jzqqKvKSiuLaS6s5eL7TYan/M1nwgnLz2eZ81q4iU3eUnJ8ZNv4kLnG3V/UOkYPt7TF9uUv4dLxnK3/ivqcbE9tMRL2dWHdFfO5wGrjUThbqbz7dIxVj03z7Q4mW2tPwdvgUvTNe/8apk0nectrV/gZpxtFvgm+hixOIn+FWeWduOWzPac/kt7mWuMfTuU9PYiOyrP+5v4nTwXbKrH29Wa5qz6o85KOVyLiajNePaTSs+n0rR/aqjVspf6bf6vZ/u+tj0EbWPijlJL1dvPZ4nV7Ndrp01leUFJxnSk84yW1J7uPB3T3nrxdTv+zjfD9Pqcvl8DDpTSFOhHWqSSvmlveWaXxuVw03RlQliFL1IKUpfqVl7LW5/E+X4rE1MbV9LV2bIwWyK3RX13s6ZcsUruPbGOm57u9pHtXOreNBNLNXWW3jPa/wDlt3nN/CzlnOVt/qrPxm/WfU6Oi9ETnlCPe9iXez0uC7OQXttydk7LJfVngiuXL3h6LWpXs8X+Tw4N827mLF6GhwR9RejacdkI27k/M5+ktERlFuKSluW6XJ8O9eZ0npckRuJYjLV4DRulq2FatJ1Ke+nN3y/ok84vyPf4PExqwjODvGSuvmnzTPB42ipRUo7JK/8Ah873R2uwdbKpSexWmvHKX/yXBlnfGTJWNbh6drkgLgPZpw22Ssk22kltbyS8Tj4vtNQjlFyqP+iN11dk/A5vbDAYidRNRlOkktXUvJJ+9rRWd+dth5mphJx2qS74yXxSPLmz2rOoj9y9GPFExuZeoxHbPVXqUJSfOdvgjBju1eJnTaVONPWyvFuUlxtLZfwPPekqRlbUk1ukls8GWVcRV17xhKUbJNSi7X45bP8ABmcl5r5ONYnwrli6j2yn/cxfiqn6pdWdD8RdZ0Ki/a0/J2IOdL3vSQ/fTdusbnn3Z03Vg/FT/VLqyX4uX6pdWb/Q0pezUg3zaj/7WJ/kk5ZpX5rNeReUn8XN/Ev9T6sTq8zZPQ817r8yipgZR2ozM/lY0qTJJF1PBsteDa3HPm6RRlsRuXyosiqRrkmlQSeaXJ+Vi1wIVaV1lk1mnzJs0SQx0vWWyzW2O9c1xXPqRbJEkxpdCmpLVex7SzSGi6foYRu9/jmZYzLK2IclFXyX1Nd9syyRWqklsSsMnqCsbnuzCLONSg1iK+rscaLf7/XTffqqHRHTxWJUVlm9yMmHp2Tvm5Nyl37l4KyNUnWyV1OpPUlTdRwjO2td+rJRetFO3NI9d2O0TUrJTnD0dJK8W3eU1/SuHN+FzxlV3Vtq4H2XCV40aNKEnnClCNuOrBJ5eDPViiuT+3pxvM18e22jTjFKMUko/B7+ZOMPLL/Jxq2noL2Yt+rdbFdGeXaJ3doLK2/dY9E5cde23KMdp9PSTWRjnZJt7Fdvw2nBfamX6I9WZ9KablWg6FNWnUVpS3Qp++3wyy8STnpryvxWh5zBxvSTexubXc5to7PZPBONSc9zhbrJfQ1UMBqQSSvZJLLwXzO3gsLqR5vb8keDBWb5OX7dr2iK6Waox2A+lp5m3Z3CitvAeIlaLdjzGMxkpPf9PA55c0Y/Lpjxzd6CvVpJetqPwTOdUqYf9CfdFI4jqst1rnjv1Ez6h6IwxHtrrV6drRgl3uX1MtTVe7zv8Sp5jUcjnFuU+GppEQolo+m7+quiI/g6SeUUnxjeL6pmkpqu2YtEaIjaxQa9mrXj/wBRyXSVzPWo1ZbKsZ8FOEfiki7vyFrHOdLFHMqOtD26Osl71N36xezqRoach7M4tJ8U013nV9I1sbuWwq63tJN9xiaRZqJtRmhQhNXi01xTTFPAI1PBUpbY2f6otxfg1mJaNa/h1pLlNKceu3zM/HML8v2wy0eVywBulTxEVlCNT9srPpL6mWWl1F2qwlT5yi0uuzzMat6a51llq6NT2+DW3wZnnoyaeTU1wfqy8JLJ+KPT4WEKiUoyi0+DTNL0Zllfodab9ud7R6ePp4GPvSnTfOnrr++L+RdV0OkrrEUWn+9PxWqd+ej3u+BlxOi6lrq51ju48nmq9PVyUtbnGDt1djHUqSz9V34t5dEd+tg6iyt8jmYjDNe1ka1BzcXUzu9v3sKq9Wy7jo+iu7Rte/3kszoYXs1rNSrSWqnlHZfqXlWOxqZ7uZ2ewblJVamUU7wT3tZ37th7aNTXs3OCs73lNRWe3azDU7PYerVjUcXOcY6sEm5RjHgoJ2W/mbVoOPu0Zf8Abl9BFo/K700QjhVbWxEHa6tBubs9i9W5bDEYdK0KNWr+7/TWX7rPyFhdFTTX+m7c4u3Q3flc9qi4rg3FfM6bt/jT/bG/uXMqwU/5cYLhFtvxnL5Jd5dRowoxbyTe3nw8ORvmqUPbcb8E3J9Dk46qpu0VaK2cXwbMWx282/79NRO+zTSx8nKPBWW/Pm+ew76nkjhaL0ZJ+tLJLYuLO6o7j2dPWYhxy632QdR/bAkoiPQ5OkUVMHCW2K6F6BiaxPkiZjwwVtEUnnq+bBaHpfpz35s3sDPxU+oa+S32wS0NSe59SmWhIbm/I6oyfDT6Pkt9uNLQXCXVFE+z7v7Sfg0egGSenxz6WMtoeZqaDnwT7mZqmi5R91nrgsYnpaS3Ge0PEToNCjHqe0qYeMtsUzFW0NB7Lo426W3p0rnj282roi6jR2amh5r2Wn5GKvhpLbFo4Wx3jy6RessX4qS/yy2OmElacVJbLbTJXp2ZxtK4v0ccvad7fU4zMt8Yl1KqwE5PWToTe+LcPG6svMnR0Y/+H0hLkvSt+V7Hg6lfNtvN7eJV+PjHO2s1x2Goj6Zmv5fTF+Yw2V6NRcZRjfxaRViK+kmr+kpZbowg792sj5XV05NyupOP7bx8kdTC6XnqrWnPP3teX1NzN6x5ljjE+nvFo3F1HepiUv204r5GavoShHOtiJTfBzsunE8PXxs5ZSqTffJtFuAx0l6jeT2N3ya2IRX7OL1s9IUKV1Rgu/8AztZlq4zXbd755cl3GbVk9bNetFT37t3edrQGiJ1pa0ktV21nwz2Ln9TpXHvtCcor3Q0PpeVBtxinfjf5HY/3mrS2Qiu6Mn8z1WEw0YLVSSt9C58j21w2rGolwtkiZ3p5P8wxM1767o2+QpYTEzWyVnvk/qz1xBcOhZw78zKfJrxDzNLQE/ecV5s62D0RTp2dtZ8Xx5I6LQFrhrUnJaVaiUVI2f34GpoqqrM6ObP6PnbkBNpARW1EZEiLuVDSHqkSQAFhgUIYmMAAQAMAAAIyRIBoYcZoynU2q3NZHyztbo9wxEoKd1FK2XFX+Z9gZ8+/2gaOcaqqrZNK/wC6Ks10s+p5OpxV48oh3xXnengJ4KT2NeZjq6FrT9nV/usd+FM7uhMGpO1jxxOnWZeIj2Gx0o68aSkuU4/Nm7A6InGlVhWpTU7J05JxaUk807bmr+Nj7hgcOo01HlmeU7T4NJt9DXUYrTSEx5f5eHyF4erF21ZF9OE37rO/iqebM+FwznJRSu29niYrO4bmXuOzPZrXpwqVVa8YvVzzTz1rvvPaYfDRppxgrLLyFgKOpTpx4U4x6JF8dx9XHSKw8drTMjj3EkyK3dCSOjIaINZ3LAAixA0DRAMUoXWY4xIVAIanP4AJxYEGoTQwKEhiGAAAAAAAAAAAAAAAAACKMdg41oOE1dPqnua5mgBMRPaR840r2WqUZNwzjt5dfdfJ5czpdm6S1kn6r4NWfhx8LntGjHW0ZTl7tu7Ly2Hiv0s7/i7Rk35a4rI892poZXyWW1ux0Y6JSVozklwI/k1P3nfwSfXabvW968eOv2zGone3zv8ALp1JWjv2Ozd+5Laey7M9mY0LVJr19yednxfPlu7zvYXBwpr1Ipc9/i3mXoYum4zuy2ybjUFbyAkB63JH6DTCwWAEwYguAXBAwRA2Q1SYALVALABIBWABgAAAAAAIYAK4wAQAAAAAAAQwABDAAATQwAih2GIBgAihgAAAAAARkiQECQACALAMAEMBAMAAAAAKAAAgAAAAAAoAAAAAAgAAAAAAoAACAAAAAACgAAAAAAAAAgAAAIskAAAABQAAAAgAgYAAAIAKGAAAAAEAAAUAAAAAAAAAEAAAAAAFAAAAAAAAAA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447800" y="-244792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8" name="AutoShape 6" descr="data:image/jpeg;base64,/9j/4AAQSkZJRgABAQAAAQABAAD/2wCEAAkGBxQSEhQUEhQUFBUUFBQVFRQVFBQUFRcUFRQXFxQUFBQYHCggGBwlHBQUITEhJSkrLi4uFx8zODMsNygtLisBCgoKDg0OFxAQGy0kHBwsLC0sLCwsLCwsLCwsLCwsLCwsLCwsLCwsLCwsLCwsLCwsLCwsLCwsLCwsLCwsLCwsLP/AABEIAMIBAwMBIgACEQEDEQH/xAAbAAACAwEBAQAAAAAAAAAAAAAAAQIDBAUGB//EAEAQAAIBAgIHBAgEBQEJAAAAAAABAgMRBCEFEjFBUWGRBnGBoRMiMkKxwdHwFBVScjNDYpLhIwcWRIKDk6Kywv/EABkBAQEBAQEBAAAAAAAAAAAAAAABAgMEBf/EACYRAQACAgEEAgICAwAAAAAAAAABAgMREgQhMUETUWGBIjJCwfD/2gAMAwEAAhEDEQA/APpSL6cBRhbkWKxzCSJ2DW4IkkNqFIH8A1RyiXaKkmtjJxeXMaiTjEcl0bWva6V1vWT6mpKNt97fIzxJp/eZnmvFGrFodOr1JCsXkmkoyTFrrZd3sOKGXZoZW2hrLv8AIAGzSmFS/wDLil52Loy/pSyJIdibNGprY0GulnYTIyLs0JYp7o9QjPJXSILvIVTPKV1C2rW2/eRXFxvnnt6lWrzFqjlJqGqNaH6Xn9+BW5xzsmvHIpQmOUmksuDFVm3bclsSIawXM8l4oNEWiTdiLZnbWkZS7t+4hO9upKQmQZ7gWNIZO69ltr5j1l3kI7Lde4nG3A7y5Gk92SLoMhclFGZs1EJqQXEkMztdBjiwSGBJMdyBJEVK40RJFQ4jEmO5UAXHYLFQDTBLMlqhSFbkSdiMviVCcrECSTBoiotEZJEmPVApsJljIpveQVTiVtGiSK5RJMKpkiEromyJlUGxORNkGvEio633mBJ0wHc7HDMvjTDVJJG5Zg7DESRFFxiGgGiQosYDGhImVAgsSSHbuKiKiTUR25hbmNGzsKI79AsUCQ1EaQlkVD1ORFonmJoCEhIk2RsA1HaRaJxBu4FEiBfJFM4kVXMzubNRVKBmYWFNntEWbBZGVVEWWOnwISb2WIqIwuAGtS4XBMhGRbFG5ZAx2GojQihpE7EvRgRiiWqSjAnqgQiiViaiSjEsQkyX+OG4jb773cs1A1EUVd3Mlqccyyw7DRtGxIlYSRdIi0F7EmgcciiCkSauVxyJxIE49xGb4FhCUVtAgnYdR7u4KdO+b3EnT3gUSZBmhwKnEmhTcjMskvv4lOOxdOnG9SUY98kui3kVU2Fvvw+Zz59pMKttWPfaX0LMNpihUdqdam3w1kn0eZjcfa6lrE1cd/v4ibfxKIOmA33CGoXbW6aZZGO7MaiSUSoiokkh2uWxiUQULbCUVmWKJJIaTZKI1TJJWJGtJtVKJLVGokHJR2tJc3YCdgSMlfStCHtVaa5ayb6I5mJ7XYaOxyn+2NvOViTaseZWImXfHY8ViO3D/l0kucpX8lb4nKxXanEz9/VXCCUfPb5nOeopDUYrS+jzqqKvKSiuLaS6s5eL7TYan/M1nwgnLz2eZ81q4iU3eUnJ8ZNv4kLnG3V/UOkYPt7TF9uUv4dLxnK3/ivqcbE9tMRL2dWHdFfO5wGrjUThbqbz7dIxVj03z7Q4mW2tPwdvgUvTNe/8apk0nectrV/gZpxtFvgm+hixOIn+FWeWduOWzPac/kt7mWuMfTuU9PYiOyrP+5v4nTwXbKrH29Wa5qz6o85KOVyLiajNePaTSs+n0rR/aqjVspf6bf6vZ/u+tj0EbWPijlJL1dvPZ4nV7Ndrp01leUFJxnSk84yW1J7uPB3T3nrxdTv+zjfD9Pqcvl8DDpTSFOhHWqSSvmlveWaXxuVw03RlQliFL1IKUpfqVl7LW5/E+X4rE1MbV9LV2bIwWyK3RX13s6ZcsUruPbGOm57u9pHtXOreNBNLNXWW3jPa/wDlt3nN/CzlnOVt/qrPxm/WfU6Oi9ETnlCPe9iXez0uC7OQXttydk7LJfVngiuXL3h6LWpXs8X+Tw4N827mLF6GhwR9RejacdkI27k/M5+ktERlFuKSluW6XJ8O9eZ0npckRuJYjLV4DRulq2FatJ1Ke+nN3y/ok84vyPf4PExqwjODvGSuvmnzTPB42ipRUo7JK/8Ah873R2uwdbKpSexWmvHKX/yXBlnfGTJWNbh6drkgLgPZpw22Ssk22kltbyS8Tj4vtNQjlFyqP+iN11dk/A5vbDAYidRNRlOkktXUvJJ+9rRWd+dth5mphJx2qS74yXxSPLmz2rOoj9y9GPFExuZeoxHbPVXqUJSfOdvgjBju1eJnTaVONPWyvFuUlxtLZfwPPekqRlbUk1ukls8GWVcRV17xhKUbJNSi7X45bP8ABmcl5r5ONYnwrli6j2yn/cxfiqn6pdWdD8RdZ0Ki/a0/J2IOdL3vSQ/fTdusbnn3Z03Vg/FT/VLqyX4uX6pdWb/Q0pezUg3zaj/7WJ/kk5ZpX5rNeReUn8XN/Ev9T6sTq8zZPQ817r8yipgZR2ozM/lY0qTJJF1PBsteDa3HPm6RRlsRuXyosiqRrkmlQSeaXJ+Vi1wIVaV1lk1mnzJs0SQx0vWWyzW2O9c1xXPqRbJEkxpdCmpLVex7SzSGi6foYRu9/jmZYzLK2IclFXyX1Nd9syyRWqklsSsMnqCsbnuzCLONSg1iK+rscaLf7/XTffqqHRHTxWJUVlm9yMmHp2Tvm5Nyl37l4KyNUnWyV1OpPUlTdRwjO2td+rJRetFO3NI9d2O0TUrJTnD0dJK8W3eU1/SuHN+FzxlV3Vtq4H2XCV40aNKEnnClCNuOrBJ5eDPViiuT+3pxvM18e22jTjFKMUko/B7+ZOMPLL/Jxq2noL2Yt+rdbFdGeXaJ3doLK2/dY9E5cde23KMdp9PSTWRjnZJt7Fdvw2nBfamX6I9WZ9KablWg6FNWnUVpS3Qp++3wyy8STnpryvxWh5zBxvSTexubXc5to7PZPBONSc9zhbrJfQ1UMBqQSSvZJLLwXzO3gsLqR5vb8keDBWb5OX7dr2iK6Waox2A+lp5m3Z3CitvAeIlaLdjzGMxkpPf9PA55c0Y/Lpjxzd6CvVpJetqPwTOdUqYf9CfdFI4jqst1rnjv1Ez6h6IwxHtrrV6drRgl3uX1MtTVe7zv8Sp5jUcjnFuU+GppEQolo+m7+quiI/g6SeUUnxjeL6pmkpqu2YtEaIjaxQa9mrXj/wBRyXSVzPWo1ZbKsZ8FOEfiki7vyFrHOdLFHMqOtD26Osl71N36xezqRoach7M4tJ8U013nV9I1sbuWwq63tJN9xiaRZqJtRmhQhNXi01xTTFPAI1PBUpbY2f6otxfg1mJaNa/h1pLlNKceu3zM/HML8v2wy0eVywBulTxEVlCNT9srPpL6mWWl1F2qwlT5yi0uuzzMat6a51llq6NT2+DW3wZnnoyaeTU1wfqy8JLJ+KPT4WEKiUoyi0+DTNL0Zllfodab9ud7R6ePp4GPvSnTfOnrr++L+RdV0OkrrEUWn+9PxWqd+ej3u+BlxOi6lrq51ju48nmq9PVyUtbnGDt1djHUqSz9V34t5dEd+tg6iyt8jmYjDNe1ka1BzcXUzu9v3sKq9Wy7jo+iu7Rte/3kszoYXs1rNSrSWqnlHZfqXlWOxqZ7uZ2ewblJVamUU7wT3tZ37th7aNTXs3OCs73lNRWe3azDU7PYerVjUcXOcY6sEm5RjHgoJ2W/mbVoOPu0Zf8Abl9BFo/K700QjhVbWxEHa6tBubs9i9W5bDEYdK0KNWr+7/TWX7rPyFhdFTTX+m7c4u3Q3flc9qi4rg3FfM6bt/jT/bG/uXMqwU/5cYLhFtvxnL5Jd5dRowoxbyTe3nw8ORvmqUPbcb8E3J9Dk46qpu0VaK2cXwbMWx282/79NRO+zTSx8nKPBWW/Pm+ew76nkjhaL0ZJ+tLJLYuLO6o7j2dPWYhxy632QdR/bAkoiPQ5OkUVMHCW2K6F6BiaxPkiZjwwVtEUnnq+bBaHpfpz35s3sDPxU+oa+S32wS0NSe59SmWhIbm/I6oyfDT6Pkt9uNLQXCXVFE+z7v7Sfg0egGSenxz6WMtoeZqaDnwT7mZqmi5R91nrgsYnpaS3Ge0PEToNCjHqe0qYeMtsUzFW0NB7Lo426W3p0rnj282roi6jR2amh5r2Wn5GKvhpLbFo4Wx3jy6RessX4qS/yy2OmElacVJbLbTJXp2ZxtK4v0ccvad7fU4zMt8Yl1KqwE5PWToTe+LcPG6svMnR0Y/+H0hLkvSt+V7Hg6lfNtvN7eJV+PjHO2s1x2Goj6Zmv5fTF+Yw2V6NRcZRjfxaRViK+kmr+kpZbowg792sj5XV05NyupOP7bx8kdTC6XnqrWnPP3teX1NzN6x5ljjE+nvFo3F1HepiUv204r5GavoShHOtiJTfBzsunE8PXxs5ZSqTffJtFuAx0l6jeT2N3ya2IRX7OL1s9IUKV1Rgu/8AztZlq4zXbd755cl3GbVk9bNetFT37t3edrQGiJ1pa0ktV21nwz2Ln9TpXHvtCcor3Q0PpeVBtxinfjf5HY/3mrS2Qiu6Mn8z1WEw0YLVSSt9C58j21w2rGolwtkiZ3p5P8wxM1767o2+QpYTEzWyVnvk/qz1xBcOhZw78zKfJrxDzNLQE/ecV5s62D0RTp2dtZ8Xx5I6LQFrhrUnJaVaiUVI2f34GpoqqrM6ObP6PnbkBNpARW1EZEiLuVDSHqkSQAFhgUIYmMAAQAMAAAIyRIBoYcZoynU2q3NZHyztbo9wxEoKd1FK2XFX+Z9gZ8+/2gaOcaqqrZNK/wC6Ks10s+p5OpxV48oh3xXnengJ4KT2NeZjq6FrT9nV/usd+FM7uhMGpO1jxxOnWZeIj2Gx0o68aSkuU4/Nm7A6InGlVhWpTU7J05JxaUk807bmr+Nj7hgcOo01HlmeU7T4NJt9DXUYrTSEx5f5eHyF4erF21ZF9OE37rO/iqebM+FwznJRSu29niYrO4bmXuOzPZrXpwqVVa8YvVzzTz1rvvPaYfDRppxgrLLyFgKOpTpx4U4x6JF8dx9XHSKw8drTMjj3EkyK3dCSOjIaINZ3LAAixA0DRAMUoXWY4xIVAIanP4AJxYEGoTQwKEhiGAAAAAAAAAAAAAAAAACKMdg41oOE1dPqnua5mgBMRPaR840r2WqUZNwzjt5dfdfJ5czpdm6S1kn6r4NWfhx8LntGjHW0ZTl7tu7Ly2Hiv0s7/i7Rk35a4rI892poZXyWW1ux0Y6JSVozklwI/k1P3nfwSfXabvW968eOv2zGone3zv8ALp1JWjv2Ozd+5Laey7M9mY0LVJr19yednxfPlu7zvYXBwpr1Ipc9/i3mXoYum4zuy2ybjUFbyAkB63JH6DTCwWAEwYguAXBAwRA2Q1SYALVALABIBWABgAAAAAAIYAK4wAQAAAAAAAQwABDAAATQwAih2GIBgAihgAAAAAARkiQECQACALAMAEMBAMAAAAAKAAAgAAAAAAoAAAAAAgAAAAAAoAACAAAAAACgAAAAAAAAAgAAAIskAAAABQAAAAgAgYAAAIAKGAAAAAEAAAUAAAAAAAAAEAAAAAAFAAAAAAAAAA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6478" y="4572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Масляная </a:t>
            </a: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 </a:t>
            </a:r>
            <a:endParaRPr lang="ru-RU" altLang="ru-RU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800" dirty="0" smtClean="0"/>
              <a:t>                                                    </a:t>
            </a: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Керосиновая лампа</a:t>
            </a:r>
            <a:endParaRPr lang="ru-RU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                                              </a:t>
            </a:r>
            <a:endParaRPr lang="ru-RU" alt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800" dirty="0" smtClean="0"/>
              <a:t>                    </a:t>
            </a: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Газокалильные лампы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</a:t>
            </a:r>
            <a:endParaRPr lang="ru-RU" alt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10" descr="http://www.manhunter.ru/upload/5f/0f/5f0fee4a1de24b7ac9e37a891c42ded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569" y="3581400"/>
            <a:ext cx="2968625" cy="202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http://i.allday.ru/10/57/5f/thumbs/1300948563_lantern_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stroy-s-umom.ru/wp-content/uploads/2012/04/jyot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070" y="457200"/>
            <a:ext cx="3349625" cy="227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4294967295"/>
          </p:nvPr>
        </p:nvSpPr>
        <p:spPr>
          <a:xfrm>
            <a:off x="1752600" y="762000"/>
            <a:ext cx="7086600" cy="4572000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accent1"/>
                </a:solidFill>
              </a:rPr>
              <a:t>Слово «электричество» происходит от слова «электрон</a:t>
            </a:r>
            <a:r>
              <a:rPr lang="ru-RU" altLang="ru-RU" dirty="0" smtClean="0">
                <a:solidFill>
                  <a:schemeClr val="accent1"/>
                </a:solidFill>
              </a:rPr>
              <a:t>», </a:t>
            </a:r>
            <a:r>
              <a:rPr lang="ru-RU" altLang="ru-RU" dirty="0">
                <a:solidFill>
                  <a:schemeClr val="accent1"/>
                </a:solidFill>
              </a:rPr>
              <a:t>которым древние греки называли </a:t>
            </a:r>
            <a:r>
              <a:rPr lang="ru-RU" altLang="ru-RU" dirty="0" smtClean="0">
                <a:solidFill>
                  <a:schemeClr val="accent1"/>
                </a:solidFill>
              </a:rPr>
              <a:t>янтарь.</a:t>
            </a:r>
            <a:endParaRPr lang="ru-RU" altLang="ru-RU" dirty="0">
              <a:solidFill>
                <a:schemeClr val="accent1"/>
              </a:solidFill>
            </a:endParaRPr>
          </a:p>
          <a:p>
            <a:r>
              <a:rPr lang="ru-RU" altLang="ru-RU" dirty="0" smtClean="0">
                <a:solidFill>
                  <a:schemeClr val="accent1"/>
                </a:solidFill>
              </a:rPr>
              <a:t>направленно движущийся поток заряженных электронов</a:t>
            </a:r>
            <a:r>
              <a:rPr lang="ru-RU" altLang="ru-RU" dirty="0">
                <a:solidFill>
                  <a:schemeClr val="accent1"/>
                </a:solidFill>
              </a:rPr>
              <a:t>;</a:t>
            </a:r>
            <a:r>
              <a:rPr lang="ru-RU" altLang="ru-RU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altLang="ru-RU" dirty="0">
                <a:solidFill>
                  <a:schemeClr val="accent1"/>
                </a:solidFill>
              </a:rPr>
              <a:t>э</a:t>
            </a:r>
            <a:r>
              <a:rPr lang="ru-RU" altLang="ru-RU" dirty="0" smtClean="0">
                <a:solidFill>
                  <a:schemeClr val="accent1"/>
                </a:solidFill>
              </a:rPr>
              <a:t>нергия</a:t>
            </a:r>
            <a:r>
              <a:rPr lang="ru-RU" altLang="ru-RU" dirty="0">
                <a:solidFill>
                  <a:schemeClr val="accent1"/>
                </a:solidFill>
              </a:rPr>
              <a:t>;</a:t>
            </a:r>
            <a:endParaRPr lang="ru-RU" altLang="ru-RU" dirty="0" smtClean="0">
              <a:solidFill>
                <a:schemeClr val="accent1"/>
              </a:solidFill>
            </a:endParaRPr>
          </a:p>
          <a:p>
            <a:r>
              <a:rPr lang="ru-RU" altLang="ru-RU" dirty="0" smtClean="0">
                <a:solidFill>
                  <a:schemeClr val="accent1"/>
                </a:solidFill>
              </a:rPr>
              <a:t>освещение.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7938"/>
            <a:ext cx="8229600" cy="123825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/>
              <a:t>     </a:t>
            </a:r>
            <a:r>
              <a:rPr lang="ru-RU" sz="4100" b="1" kern="1200" dirty="0">
                <a:solidFill>
                  <a:schemeClr val="accent1"/>
                </a:solidFill>
              </a:rPr>
              <a:t>Что </a:t>
            </a:r>
            <a:r>
              <a:rPr lang="ru-RU" sz="4100" b="1" kern="1200" dirty="0" smtClean="0">
                <a:solidFill>
                  <a:schemeClr val="accent1"/>
                </a:solidFill>
              </a:rPr>
              <a:t>такое электричество?</a:t>
            </a:r>
            <a:r>
              <a:rPr lang="ru-RU" sz="4100" b="1" kern="1200" dirty="0">
                <a:solidFill>
                  <a:schemeClr val="accent1"/>
                </a:solidFill>
              </a:rPr>
              <a:t/>
            </a:r>
            <a:br>
              <a:rPr lang="ru-RU" sz="4100" b="1" kern="1200" dirty="0">
                <a:solidFill>
                  <a:schemeClr val="accent1"/>
                </a:solidFill>
              </a:rPr>
            </a:b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5364" name="AutoShape 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5" name="AutoShape 4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6" name="Picture 9" descr="http://www.13min.ru/wp-content/uploads/2012/07/Elektricest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971" y="32004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57400" y="152400"/>
            <a:ext cx="6975474" cy="1265238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Электричество в природе</a:t>
            </a: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2295" name="Объект 11" descr="Молния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1110343"/>
            <a:ext cx="3146425" cy="229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AutoShape 5" descr="data:image/jpeg;base64,/9j/4AAQSkZJRgABAQAAAQABAAD/2wCEAAkGBhAQDxUUEhQUFRQUFRQUFBQVFBQUFRUUFBQVFBQUFBcXHCYeGBkjGRQUHy8gJCcqLSwsFR4xNTAqNSYrLCkBCQoKDAwMDQwMDSkYHhgpKSkpKSkpKSkpKSkpKSkpKSkpKSkpKSkpKSkpKSkpKSkpKSkpKSkpKSkpKSkpKSkpKf/AABEIAJ0AyAMBIgACEQEDEQH/xAAbAAEAAgMBAQAAAAAAAAAAAAAAAQIDBQYEB//EADYQAAIBAgMDCwQBBAMBAAAAAAABAgMRBCExBUFRBhIiYXGBkaGx0fAyUsHhcjRCYvETJIIU/8QAFQEBAQAAAAAAAAAAAAAAAAAAAAH/xAAUEQEAAAAAAAAAAAAAAAAAAAAA/9oADAMBAAIRAxEAPwD7iAAAAAAAAAAAAAAENgSRc8lbaMVpm/I8FbEynq8uG4DcQqqWjT7My5z8ZNO6dnxR66W1JL6lfrWv7A2oMVHERno7+vgZQAAAAAAAAAAAAAAAAAAAAFZSS1yAsVlJLU8dbaKX059e48VSrKWruB7q20Uvpz9P2eGrXlLV924pYAVJAAgNEgCqy0PXR2lJfV0l5nlsRYDdUMZCejz4PJma5z9j0UcdOO+64P3A3IPJR2hCXU+v3PUmBIAAAAAAAABSdRRzbsBYidRJXeR4q20ftXe/Y8c5uWruB7K20V/au9+x46lRy1dyoAAACASAIIsWAEWIJFgIFiQBFiGSzBisZCmryfdvAy2PFi+UscPknzn9uq73uNJtHb8p5RyXV+Waed2B9ZwGMjWpQqRvzZxUlfXPc+s9BqeSv9FR/gvybYAAABSpWUdXYtJHNYnHcyrKE23ZrpcbpPNbtQNrW2luiu9+x5JSbd27lISTzWaLASALACCQAIJIAEMACCQAFiSA2AKVKiirtpLizW7R2/TpZLpS4LT9nN4zalSq+k7LckBu9o8pErqnm+Jz9bESm7ydzHYtFcCgkRLPQyRh8+fOoSA+i8lP6Kjv6C9WbY1HJRr/AOKjbdG3em0/M25AAAEM4za2deo/8reCsdmzjcfFqtNPXnPXRpu68rAeWlVlB9F24rd3o2OH2tF5T6L4/wBr79x4XH5vKSh89wOgTJOeo16lL6Hl9rzXdwNlhNrQm7Poy4PR/wAXvA91ySCQIBIAqCxUALmLE4uFOPOnJRXF+i4vsOa2jyqlLKknFfc/q7vtA3+O2nTorpPP7Vr+jmNo8oKlXKPRj1fk1c5uTu3dkJFEovGJKiZIoCFAvH5wCj83GVQAoo/Nxf8A4y8WkLt/PyB2PImf/Wcb/TUkuy6UvydCchyHrWnVhxUZrhleL9YnXkAAAQzmdv0LVr/elbuya9Dp2arbeBVSF98btflAc3fj+/2g1/srCd/wyc18yArKPzcYp0k8mu49KV9PD24+pXm36/X9gUw+Nq0v84/bJ5rsfubbB7Sp1ck7S3xeUvDeapx7zFVw6efDRrJp+qA6QM0WG2pUp5T6ceK+tfiROP5VUoK0E5ztp9KX8m9AN1OaSbbSS1bdku1nP7R5WRWVFc5/e/pXYtZeSOfx20qtd3nK63RWUF3b31u/ceaxRlxOJnUlzpybfX6JaJdhVIhRLoCFEyJEJGSMAEYmVQC6iQLRJIXn4suoN9XUs37LvAWS+ZFua+xdeS7kZKdH/er8dEZI2Wmb6s34sD18nJunioPO004NvLXNWXakd4j5z0tVk0001xTus+7rPoWFrKcIyWkkn4q5BlAAAx1YXRkIYHFbRwTo1HZdCTvbg+oxxfejqdp4JTizlpUnFtcNV+QLOPAlSvrk+Pv7kLq0JauAlHjk/J+/aijj3P5oXUrZarh807SbZcV5rt9wME0lrlvvu7zl8RPnTlLi8uzd5WN1tzEc2Cin9WvFRXX1s0RRJKISMkYgVUTNGJW6RZMCxaJWK+eyM0YfN3gBEV83eJkjC/6yXjr4Fopdvz5oZYwfZ2a+/oBVU0tfDT9syRT0S+di/JkhRsZYw7/JAYlSvq7+nll5syqn818tF4GVQ+f71M9LBSeifzt9iDyWOq5O4lOgo3zi2u6915M1tHYrevl+zaYLZcabuteN7gbRMERIAuAAKyRoNs4B/VHVfLHQmGvRUkBxy4rvXzeLcD1Y3Df8c/8AF6+5hnTsBRZ9pGafBkuJixOJUKcpPcvPReYHO7WxHPrPSy6Kt1au3bc8yiRckonnWF2yCUBeKMkY/NWIUz0U4rdrwAiEHw8czNCjx8/wemjgKj3W7cvLU2GH2I3q33ZeeoGtjFL5Y9FGg3on3L8s3uF2FFbl6vxZs6WzUiDnKGy5vcvU2FDYvFv0/fmbyGHSMigBrqGyox3I9cMMkehRJSAxxgX5paxNgISJAAAAAQ0SAPBtDCKSNDGnzXzH/wCfY6uUTUbSwe9AaaVO3zyZp+UNW0IxX9zu+No8e/0N/VnFRbk0kl0m3bI4zGVZYiq5RjKS0iktEtM9APJziyibHDcnq0tbR7Ok/Y3GE5JR/uTl/LPy0KOZpQ5zsk5Pglf0Njh9kVZblHtzfgvc7HC7BSWljY0dlxW4Dk8JydW+8u3JeCNzhNiJaJLsVjeww6W4yqJBr6OzIo9cMMkZrEgUUCUiwAixIAAAAAAAAAAAAAAAMVWndGUAaTE7FjP6op2d1dJ58czJS2OluRtrCwHlp4CK3GeNJIyACFEWJAAAAAAAAAAAAAAAAAAA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2" name="AutoShape 4" descr="data:image/jpeg;base64,/9j/4AAQSkZJRgABAQAAAQABAAD/2wCEAAkGBhQSERUUExMVFRUVGBwWGRYYFRwcGBgZGR8WHBcXGBgYHSYeHBkjGxUXHy8gIycsLCwsGB4xNTAqNSYrLCkBCQoKDgwOGg8PGikgHyQsLCwvLC80LCwsLCwqLCwsLywsLCwsLCksLCwsLCwsLCwsLCwpLCksLCwsLCwsLCwsLP/AABEIAIYBeAMBIgACEQEDEQH/xAAcAAABBQEBAQAAAAAAAAAAAAAAAwQFBgcBAgj/xABNEAACAQIEAwQFBwcKBQMFAAABAhEAAwQSITEFBkETIlFhBzJxgZEjQlKTobHRFBZTksHS8BUXM1RicpTh4vEkNGNzgkOywkSDoqOz/8QAGwEBAAIDAQEAAAAAAAAAAAAAAAMEAQIFBgf/xAA2EQACAQMDAgQCCAYDAQAAAAAAAQIDBBESITEFEyJBUWEVoRQyUlNxgZHBM0LR4fDxNENyJP/aAAwDAQACEQMRAD8A3GiiigCiiigCiiigCiiigCiiigCiiigCiiigCiiigCiiigCiiigCiiigCiiigCiiigCiiigCiiigCiiigCiiigCvF25lBJ6V7plxN4UDxP3UA2/lJ/L4Ufyk/l8Ka0vg7OZo6DU0BJYVmIluuwil64KDQBNE1RcZzze7S4qoii3ireH1kkqz5WO4gxt4edNhzpiYumUOQMR3PALEwfM1I6UkssmhRlPg0OaKo+H53vflD2yiFVQMDqDJ8daslzjOWZXbz/tZf86qyrwistm1W2qU8al7kpRVV4hzwLa3SLRPZT84CYZ18P7E++rNhruZFbbMAfiJqfD0qXkynCrGbai+BWiiisEgUUUUAUUUUAUUUUAUUVw0B2ikb+KRBLsqjaWIAn2mkP5asfp7X1i/jWMmVFvhD2imX8s2P01r6xfxr3/Kdr9Lb/XX8aZM6Zeg6ommr8StDe4g9rj8ag+a+aBZwzPh7lt7oKgKGDHUie6DJ0mjaRtClKclFLkss12svXnvFqO+1sjIHZxb0GbZl176jrUZi/Spis3ybW8uwJtiT576T4VF3ol+PS68uMfqbFNFYz/OljvpWvqv9VcPpSx30rX1f+dY+kQJPg9z7fqbJduhQWOwBJ9g1NVoekrA/pj9U/7tZvc9J+Oc5C1uHOUxaGx0PXwNOeGcsJlTNcGdxIBjKsEgqdZzRr9njWsqzf1Cah0ynFN3La9Mf6NKtc64VgCLh72glGGo6baHy610c6YX9IdP+m/4VRRwRUkNiLRGoKk9Bt19hB3A8aiuM3cjhLdxbjESbg2AkjvxpmETmrDqzW7JafTbepLTGUv8/I0e56Q8EpIN06bxbcx7YWvH85OB/TH6t/3ao/AeX8/aJnVFUrLvAzHqIO6Hp51ID0eWDbf/AIm2LkynygKgdAwnWinUaykjFSzsactM5S/L/RaP5ycD+lb6p/3aP5ycD+mb6p/3azHj/LJwoUm9auZjEI0kQNyPCoWopXE4vDSOhR6JaVo64Sk1/nsbP/OTgf0rfVP+7R/OTgf0rfVP+7WN27ZYgDUmp3A8GXKRvcG48R/Z8/Osq4m/QxV6Ja01vKXy/obXYvB1DDZgCPYdRSk1kuD9IOKSEZkyqMoOQTA/+Qjbr9lex6R8XcdUttaAnK1w2+6Z2I10nwPWrHeijgrptaTeMGrzXZrLj6Q8Qi5rhUCWy/J6tGmUie63ntFRJ9KWN+la+r/zo68Ubx6TcS4wbPXJrGf50sb9K19V/qqT5Z9I2Ju4q1bvPaFticxyhYAViO8TpqBRV4t4MT6VcQi5PG3uapUdxU6r7/2UonF7J2vWj7Li/jTfH4lHjK6sRMgMDG28VNk5mljSpLhad0nxP3VG1LcO/ox7TQwOq4a7XDQGZLy9iLl6+VtNBxyXATCgolwlmGaJEfHpSx5OxOW93B3wwHfXWQsdfI1GcY52x6NiGS/ZCW/ytlQ2ATGGuWrYUtm3IuzMaZfOpa5zZfUY66+KtKtl8SlqwLKm4RYK98MXGbLmEiBvvUsqrksE8a8o8HhOW8QuKuObRym2FBBBk+GhmrJi7Ld7unp0/wCpP3VSuO8649LuJ7O/aVLRxWVTYBMYVLDwWzfO7eJ6R1mu4z0g4xMTiVDLktpiSgNju5rOHW6kXM3eOZtVjQR41z6tsqixkkq3kquNS4WBTjVliuKAViSTAAJn5W9WmYEfJJ/dX7hWXYj0h3RZtlMfYablxHvGwipKWVurbTNcykljlzFhqY6Vp/DbxezbY6lkVidNSQCToSOvQmrurwKHoculQ7cnLPI6ooorUshXKKz3j3pHuWL922BZASMuYmWksCdwIECeuu1aSmo8k9C3nXbUEaFNFZ3hfSW0xcu4MTsVdtD5+X3Uw456W71i4ba2rLtIhgzFSpGkDea0daGCzHptxJ6Ui78xc2WsEbYui4TczZQihvVyzuR9IU1PP+HESLoJ6FV0aJyHvQGI6Gs+4nzVfxYR3tql22zWyqzCrcABD5vpAaEaCabPzHiLjC3afQdSqzAjRtNcsRPWo5VsPY6NHpSlBalv57/2L43pZwYPq3j/AOC/v15b0uYMfNv/AKi/v1l3ELoOg1MlmYjUsd9vPptppUfcXSou/MvLo9rpy2/1Lvzzz3Y4hYTD4dLxuG6pAZAAdxAhjrLCqMnA7zEhbZeDBKwwnXSQY+afhS/LPCu3xOUs6QpcMu4KkRE7b1ebPKZExisQJJJgqJJiToOsCkqcqr1GtPqVv05dhS990380VfhXLN1Abr2W7mpUrBC699fEgg6b9fCnboIzCCjakfbI8D/uBuKveF5ZzpkbE4iYjNmEmNgdNa84r0bWXBHa3lDasFywT4xGk7mnYkuBHrNGo8zf6JmY4/izXIs2+9rCtHe1+aPxpzwnALh3BLSxU5ogaA97sn+ksQw61b8ZyDgcIV7S9fGcHWF0ywfWC90z1G9QnFOFYdwTYvO0QzAgDNp65Ugd7KekedaqnKL3JJ9VtKrVKm+fYTvc6XMz5VtlWMkHMRI6qC3dByqYGkikG5xuaytkSCD3ImYnrvp+OwrzxXihc62VKpoCyOIn/wAhqfOprkS5kw+JuZQ3ZkMZGkZG6wdZjSKxltm1Xt0aXccCki4PEfGg3R4j41r3Fr4/IiWW3na2pJFuACQufpodTGvSlMTx/C2VCPlUwveCLptEk6T+w1sqeXgr/Fno1aPPHJm3CcItshzBMgN9K3J0MdVI3Pu8an24eQs6FTtG49hPT/Y9DVrbGJeTNbKF+jZBr1gj9nlVFucPN/KLboEMnJJOUjceOXw/iNpRxshaXHfcpS8PzGvEMVcut2eWCBqdiVGssegikbPHLOGDesV0LGACZHdYa9+yx002pziMD2AY6hAmbtAVmYIzKJ1AmCtUFJxHyj92xbOoUwATlzBZ2BOvl08K3oU1LLkZ6jeToqMaWMMuOAuNjrRa1GVGIFpmgqdDGumvST5U4wnKd9yAbeSerQQPIlJ+yqfwbGXO2LWGa2CApyoT3V2zAAiem37a0fhvE7gWfyjN/wCCn7opOFJSwyjHqt0ltj9CF4/y3fwdvtWTtLfzmta5f7wIBA89qq6cxoSFCXJJgCB+Na9wni5vMVzIymRInXxVlPvnX49KBz3yVcwl38qsqq2QwK5JPZnwYN0J67axW6oU2srgLrV0npbSf4EnwYJ2YMSG7pJEFWG6MOnkeu/hTu++TVjEeq3UHw8/dvv4io/l3iK3rBuKAGE9oh9VgNz7PupvcY323Itr1OuRSd2I/j76rTxF4R3rZyrQU6npuM/ypsXdI7qKPWMwBrGZvPy8amfyq3YtspgrqIaAc2krcUeWqttrVpFwWsM/dXRIEqNdPnQNQQN6mzxnDWrS9qFUZVghVJAgZdT+2pFHJxXfYW0ds4wY9iuIG4ZZ5jQS0wOg/wA6Q7QeI+Nbkt23ess1rsmJByns131gEbb1C8tX4a62INpwIOYBcoicwAiQASQQfDrSNDU+Tf4zpX1Pn/YypT4UnfsF1KgST+ImpznID8vxGUAKWBGWIgqhERp1mm/AbZbEIskBpBjwgmNfGKg0+LB2o180e77ZFsBg0RAgghtVcaZ/b4ONdDt5iamuXeIrYxKdoYz/ACc/SmIn2HL7PMQanbvKWFS0917l0W9CyiNGkAMukhpjUb1FLyvgMQc/5Vf0IWWAUAxIWckA1LolFo5M+qWk4uFST3XoX2pPhb90jwP31C4O8rLAbNl7pMiZH0o60/wN7K3kdPwq8nk8tlPgmKKK4ayBM4VforrPzR13+NcfDrB7infoNZ3+MVA43msoY7OBDHOwbLo4SBC66HWDoSB40vgOYWuE5lVfWjvDuwGIzsJAMI2YbrpprQEdg+NYu4qM3DQudoIZ9VU5MzMCk6gnQ69zWKsOAtl7atdtIjsJZRqASIIkgTpodKiLfMzFWI7B8ttrkLd6KdGOhhWEkDfTWK98S5ma07qtpmCISNGDFhOuWM3Z6avEeBO1ATX5DbiMiRvGUfhSyrFQWI5jYE5UBAtG5DSrFgGMZW7wSF9fKQZianLbSAfETQHqiiigOVVOL4dDdMop9qg+PlVsqn8fxqW7jF3VB/aIHw6mq9dNpJDXp3zg5Zwdv9Gn6i/hSr2La6lLcgaEouke6qxiOfbKaWw10+XdX4nX7KiL3N2IvuqjLbQkAhRJjqCzfsipadtUjByksfiVX1CClpUm37HnjuPZrihWW3o/egDpOQkaMsjSfGoPF2yneF1WIJAyiD170iND+2pPFqe2t6ITDGHMLt18vCoTHLDNoBqdjK7nUeXh5VzMtrLPe9M3t47+RpVj0c2yAL19r1uFi2VCeqAACyHUZYmACep1rzznzpheG2BbCjORFuygA20BMaKs/wAE1ZsReVUEzrA1J00Jny23qg8W5IwWIe7dYO91jlX5bYjTuA+qBrCmRpsJiun4ILZHk3rqN78DrhdwkqW3KyfaYmpq01U3Arfs49LVy92ltrLsJVQ0qUEMRuRm3G/hVgvcZtWz33APhufgNa2c0ll7HNq05zq6YJt+25aMG1S1l/jWXY30jZB8jak/SuGB+quv21UuK844vESLl5sp+YndX4Lv75qtK6guNz0Vj0G6qrMsRXvz+iL1z/iTdxa2EaCtrPqYU6kwSNZgGI8fOqFhsSWtloAJGUxOupHXcQPtNIWuJOqm88sVSFfPqCp7o8ZA2rx/Kebs0IAMMdPYNCfGtJrV4kca1i49QUHypY/Qs+Jx13sy8IwgT3yxXTQlXEGPjNO+X+JFcLimJgt3O6Mu6wsAaEhmmDuJqCxOJssoAtlWA3DGGMDcNOkidKY/yrctQqt3CyuyH1WKEFSfhWlLDkkz2N9DFtLbzRs+Lwua2bSRAUK4OxBEbeySPYKoVzgqs7G+5Ba4yKviQdfL4V7sekVnR7jW8rl1IyNo0D1IbWIEz51E8K5muu183Toz5lMSFLFiRprB8ekVJUp4fgOLa1HTXj8yXwOGW0zdlnCHukagh1Kww0EiCw/jRDgmLw62CHLLc3aDBiRlKmdxvl603t8cfMr5C6ZsjHaMxUSo8BA1O8nw0ZWceBa7M21P9r5286Ebbff41pN6cHW6eu+p6d91x+Y24viy4cTKwx0EAmNWiYBMVnyXSFKyYMSOhjaavONIyPGgyt9xqhq1TWm6Zp16Ki6a9n+xPco8Vazegf8AqQo8M06E/Ej4Vp+BFvEoS9so5MHWGMdTHjHwrF8Nfa26uhhlIYGNiNQYNaNypzijKzXnVHWM0/P/ALSjqfICs3EHnUcehNY0st9ool85VjswCSG2Ld0KB5iSfdVuFtbtsq6hlcFWUjQg6EHyqo8r8WXFK9wLA7TKARrCgQf/AMqudmrFJYgipcPVNvJjvFeBfkV+5ZUkqDmU9cjiQD4ncecU+s8QRbIy93LuB62fXvHoykaEHanPpB/55v8At2/uNVyK5dR4qM99Z01UtKefQv8Ag/lLYVYjIAUM5crDYDw1NRD8IBdhfuEDtCip0LCPaNRFQ/C+ciFclIKlQCrb5dAsHxAJpThPNF17l83TCs2ZeoQsW001I0iRtFWJw84nlKE3TnLVxllv4Dg0tM3ZdpkIa241BDCIcGBIEkTB3phx1lsXMUrKucqhstEETAzCOsak9SJpPBczOhF4WzctoSLh2gGBmX2Dcnxik+abwxeJs9nMOqJtB7zNMjyk1YoJL8SncS7k9SeV6lUxiEXGBnoddyCAQfgaect/81a9p/8Aa1L85WwuPvqNgVA9gRAPuqCv4hkUsjFWGxBgidDr7CapzeKmfc9Xbw7loorzjg07nLGBMFBnv3EWBudc3X+7URdxq27vZfJsFAyhSTo3rq48DoQ1UDA4m45glnXMrspf4sCZ1iafrzHC3myiACi9WAWB3eoAkj+NJZPuLKPBX9KVvcui98YLhhsY9u8tyzDsNHUNoyEeofArlEHp7Kv1m8GEj4dQfA1gXK75sQmW6xk5srGNBEnUA6D761vEcwFUZkgsXCjvhlkm2NYaYjMNqkhiCS5Mwi4JuWxesDiswg7j7ad1VsJxRWjXK3QE6z5eNTuFx4OjaHx6GpyRNNZQ5WyBoAACSfedT9tDWRIMCRIn2xPxgfCvc12hk8hB4V3LXaKA5loiu0UAUUUUAVkPpQ4f/wASt0DcZD7RJH2E/Cteqi83YPte0WNR3h7RP7JpCr2qkZe5WuqXdpOKMlw/CLrXQ/aQoYDKATmXroPfqfKplsULTIZGVjCLqW20kREk/Cnf5RByWhnf7B5k1FcZsdmVeZuNm1A7u3zR1PnW93FyT8WxrZOOEtKz6jfB3WXEs+cLvlZtRoG+8mK5xDEtcYlipO0rsfD7Ka8KOYDP5ydp6jX3/wATUnhuEm7myaQO6CZzkdAa5Es5wz6FYaI26l7Gi858e7C1aC5Wul1KoTuoBDlh9DKTJ8xWdcE5lxuMvXLClFtq0g5S8ETlUuIJXQ94joJqC4rwZ7b3MRBK5ykXWGbKQcstJ17v8TTDlPjYwl1s5Ui4kESQdG9TQRr/ABFXHLWtjymntywy5cHsYr+URcxDqym04QpIXdCdGEz+FIcTwvZ4h16HUew6ipXlzjaYi8MgIDKWAY6qqmIyjzJ1Neud8LlFu6B1yH7Sv7RUFzDXTyvItdJr9q/7b4ksfn5FVuvlUzGhj3wTFRrXxE+ce/X8KV4hxDKziAA6zp/dYEjzlftNVjEYtm08csefQR/HSoKNvlHo6/VXb5JO/jSVZH9UkFR16/CZ+wU/4PaVlRw+oLjL46ak16vcMRxlGhOg191LcC5OYFrqvJWQEKwxWIka9D/Hjd/laR4Tp9WNa6VR7eLJNcQwItx68n6SrGo0hlYgnyqy8g8Lwd8OuKtK7Z1CEkiJX1ZBG5qF42yFUysCdtGUiI+ip3kxPuqY5LwPa2Lqgw3aAqPHu69dI0M/jVWMtMsntbzx2r1DXmrhuHsYq+lpciWVSFkkZ2GZj3iSdI0qO4BgDiFa40LbzgGGAg5RsDMxp5yfbU3zPYxNpQotMzuVBbQsc2iCTrM9TtrU3guWxgsELbqr3brMzkmcrkd0KY+aAPfJqzHdN8HmtWrFNrP7mfrfOGulGDjMwCkiGgsBHsmdtwa9JgnaCBIO2o18t6Z4hnv41QzBwrqqlZy5Vb1up1M1O4O3KLpOh6edRVY8HZ6LUVNVHD1X7kRxDCsttyRAysNwdYPgaz9BWhcZMhxlAIVhp10MVXuFcl376IbQDMT3kmCg6FiehqW2aSZnrjcnTcvRkItualeA8BuYi6Ldsa7k9FHUmrZf9F1601hc4btWKscuiEazvqCsnpt0rSuBcqWcKmW2PafnMR1J/ZsKsrMjz82oBy9wVMNaVFHdHxJ0kk+6rDbOlR1wywG38CnxOlTacIqyllmZekD/AJ5v+3b+41XZqwc/H/jW/wC3b+41XjXFrfxH+J9K6f8A8Sn/AORbHYOzbvMEGUJaRyJ0zsJLanwjTanHLmCOJDOYW3mUGGAg5ek76Qf/AC9tdxtu+lsZbbMzZe8ILENoo8d/hV44Tyt+RYKLircu3mLXJM5GIhVUx83KNupPlVyO6zweIqSzPQ1ndlJbFHBteVg4zI2RiIaDIgaxBPhuDUly7gbl3D27llO0ey4bL2gTuFde8fV1VT76geILcxWK7MuLgXuIVnLAOrHc7zPsPvvfINpsNntXSgZlVgSTlmW7ubaTvE0+p4kQQ0eNR8ylcw3XbFXTcQ23JEoxBI7q7kaHSD76h+If0be776sHOLTj8QTGrDYyPVTrVZ420WHPs+8VWl4p/ievt5du1UvREWuPKsCCAsQ3nIMCleC2bd1ridp2coTM9J6TsTSXBcOrWQT1JO/8eH212/ywCwIcrmBaCug8IINWopR2R8/r3Ebm6nOW25b+UuV1F5bhupCrlBcSpMiN2jYVasdw1VdQAk9qp7sjQI7HQ9JArPeX+HmxbLtczqxICi4oMKTmhXYH7DMVd+E8Oi+HVi9treZW0jvQOg3EGR0rGJOpk3qaYUWluIc38Vv2Bh+wjM9zKZWdMrHTz0p5e4pxPC2+0BsX7FpAzh1dbgUgRLHbQzqTEa1EekrEdlbwtzTuXwddvVbw8N6d8J56svacQdFIbM0W7jXAygydToTKgamt6jcXknsoqdJRLfwP0jBhF221lhupIdY8VZOh3GlT+D55wlz/ANe2Pa0f+6KxjA3rds9mpJ7MHK5nJ2f6MNsWBOmboSB5MRWlSs44aR2LHpkLjUpS3XofQqcew52v2vrF/GlTxez+mta/9Rfxr5m4jdYMuXxB239pqfwnCb9woVtxbHezEgTpoYnYSTHWsqrJrKRSuLaFGpKDlwby/GbIEm9bj++D9xpta5msOUCMXzmAQDGpiZMaVmPC7Re2gQPlckzlaF0GrSNJke2PI1YeB4fs3sLvkKrMblYBI8pqJVqr3ccFJ41NJ5NDoooq6YOVU+L/ANK3tq2VlHMPNF4Yu/bRLUIwEtmnXqYIgefuqtcPEUWbe2qXDah5HrinCl+aMpGxXSPh08qgVxtvEBkcK7Jv3ZnpK/CKS4zxbGX7eULaUHQ5HIJHUEnWPIb+ykOAcFa1Fxyj5l71oMylVIB1jUxIMSOnu1dXWkmWvhs6cXnGT1huBKXj1U3yiczREhem0aVKi0qhQGkfNYAiPLp3t5Gm3jvzH2zIZUthejIT3usMTrmHQ/s0pO1xa0Zttbd3cwSpjXo2U6Z53Pl7KjljJ27WM1QinuRfHrHbm3bIKvmAJTXMkeuRoC8E7eJqp8Y5fHbDJJRSATcyhzGp0UQBPStJwtmwrFslycrC4XcSp0kH+8JIO0nSoniOIw1wjs7VxgoIOdwC2hy6zOhj2AUU3HdEX0ChN7qT9xHkW4PygL9G22sea1duNcO7bD3EjUrK/wB5dV+0R76pnJxt/lp7MOPk39YjxSNvfWh2ifOrUcTjhnmb3/5rtShnbDMR43akKzCBlyA9AzTJJGojeD51W8VaZmgT3NBIggLoNOhma0bmPDdhiLtrLIJzoI3D6gR4SSPdSPBeDKoXOmcsADEkox6x1M/cRVOjOUfDjg9VcWsKyVVvCayQvKXC71x1Nx2K69wRmiD35IOgIgxr+27cDs5mlnUOoJGX1Sp0Up5bnfSPDbq8m4iyTe7JiimdBLGdAyqNZ1EjYjfoaheCYq8cQLaYe6mjnMbbKinU9wsBlBPQ9TV+G63PNTpU6dVKmSXHsBmuTbQloJeNhHXyPjUvyGy27GKvuSotQcwgtMaAKRrJ8x9lLW7IRSw1TKMxJgsZ1A+iynp1qu8x8YcWnt2kKredXbKJJyerJ8SdT7KjnbLOUdid7KdDtv23JnhnMd3E4gXsr5UhSpAKAkCDMhlbujQTu0gUnzPzBca7h+zJZLTMXQHM5LCJgalQD7Rm9lRfJnFiltkuQihs6yYksMrCD0hZqZu4nDtOY2/aCJ+NVJOUZNYIaENcdUsL0GqvZDqyBQWZc0aZtRrHQj9lQV/DlT5dDTe5iHfGhFDsgdApUBhAYEscw6wNiIjrV4wmBRdGgltn6A+FYqQlhZNrS9+iVJaVlPlFdw3CxkZnI2MeCmNC/ipHXb9kz6NsQFxNxWlbjKBl6GDPv8j11nUa+Mfg+yDnQAK0g6rEGfah8Ph1FUbh/H7vbI2GU5bBDFiMxVDo9v8AtJEwN4HlVm2Sw0Y6ldRuJRlH3Nr40Ie2QDAaSRqAdoP6x+FObN3evfC+JW8TYRwQUcSNeojWR1n765csQSRt5dKvwWFg4U5auRpxDEW0Uu7hAneDEgARvqenSdqTwvMqXFU5CGc91FZXJHQykrBGu+1Vv0l4zsrQT9NavKfdkb9gqj4LiLXFw9o3ntWWQszJMkiIXTpO9bpZeEa4yW3mLCjEYosHyEqqwyNAyjx8/ZUXjODi2QucM0AwFI0JI3IHh9tROPa7bvW+8Xh+zZiTBtkAy09VJWCds0TFWvhtq3pbEZ2UkN9KCunlvtVSvbww35nZsuq3EHCnq8PH5Hvl5na4j94lIUdUBGhUgwy3NJ89amuMcbebfZ95EYm5bkFjIjQeABmPOdqrXL3EDZNxLkKgYnvGJO2U+OgBDb7DwNTv5XavyWK9mNGfSY6SfLxqo5OLxgzCHcblLjOx5TsQWvWkAkgNAgv5EdGE6aToJqV4Tw/tcKjxet5gDkAnswpIVVGWNvft4VTuNcS7F8rqzWoYW1SG0O5cNoysIOhB0ipflu0MMy9pxG1ftglhbzZGQsJJV+1iNYKnMD01rLpvTuyFtRb0lT5ktlcXeDNnIIGaInurEjxAge6q/wAdWcO4HgPvFWzmdO2xt+5bIZWYQ2YGYVRoRPhUHxfh5Wy5JGkaD2gVp25ZykejpVqcrdQlLdrBRMPfupoGIA6aH76t/DeHtdxC2bjhGdFAkjvs8QWjpucvgsayZ98v8h4nGMMlpgp3dhCj3nf3VO4jlwzkt4e6rIFzRbbvMuzq0esD8QfYatwerLaPL3ttSpNKm035jjD8qJZDEMbxAL5iEi5bmC1sqO7BIBRpBBqMbiSWHEGcMWW5BJlSNiNZmTB9kHoS8v8AFr9q0bYw16G1JSw6kt9JdwLgOsQFO++hq9jl/F4q4HvYa8tv5qC26i5cUaAmO4W+kdOgqQopbblr9JFk4jA4Z1Glxw4J0GqE7a+PjULy6q2bJRgDmUA6H3wRVz483ZcPw1q9bJuG2iBSQArC2fXExK1XbjYYD+juqdO7nBUrPjMyUn2GqtWo08I7vSrGnUpapKWd+B/Z4rYW2Ug6iIyQPv6b+6q+KlS+DJ9W+B7VgfGT99McSyHLkDCAc0mZM6Ee6BUFWpKp9bB6KytadtlU09/URTCI57yz/HiKt+FwT3sIbVtwjlMofUADT37ffVYwODZnBKIVjTOzAEjoADB9p8fCSLhhmVk+TwuGDoe8hkEEAHMNfPrVijU0RPNdStKlW4k445I3hfC8VhWRQtwhO7cZvnSZzKfnWtfMiOh0Nw5VvAgZtfl3ynqO9oPZ/HlVWxnGewTM+Hw4yghcpM66aCfVPVdIj2U55P44737StYS0rMGtosgGT3mEncbxud6TrKWIoq/Cq8Iuo8YRr9FcFdqyUjlYBzigbH4qQDD+fl4Vv9VLH+jTC3rr3XN3NcbM0OInyEaVBWpuaSR1emXdO1nKU87oy/g/CgsXCMpOiNByzMd7XrtP8F5jLIO2W26bg6Eb76Hu7kHp5iQNIwvo7wyKUBulT0ZgQPZ3dPZSGN9GGFuqFZr2gyyHAbL9EnLqKiVCSOhPqlKcsvJnfLONVzeRYKnLOxE9+YnYaDr9kVaLPCbVoSAmYbtAgTsCI1UzEjrTfjPo9/Igv5CLzZ2+UYksVA0EBANO801EtwzHXXCi1iLaCTqj6eIBiYnUA7Vq04vDRF21X8cKiin5N4Y/xpVz/RqFjL6o2GwnqB0phiMHby/0afqj8KRxnD8aYVLGJCj+w+p8dv8Aemdzg2Pj+hxX6j/hWjzng2Vm8fxl+ow4taW20p3dQJXQxpOq/wAaUrduWmPdu30AndmM6mDrMaCes7eyP4hwjFWxmvWb6JIGZ0YLM6CWETvTkjf2eX8f5VpNvJ1bKjGNFZep5e5NYLhCBkZnuFmjuvJzWyslJI0brvrJHQmntu3YVTdW61sfPEmRv3T1LCADr4SfVNRvC+Igjs7mqzo2kr4ddp+FIcWLXbhtquY6gsBAaPnOekCNeutZ1JLYy6TlPEv24FX42rubS3bzWyNPlCDnLAAZxELlkyfHadKfYIWrTyt139YMHZirxqbbBtVYbqeoHnUDew62gpCgASLockktuEYD5hjun31LejcflHEkLFSqK4CPqzDK4WfpFZ3Owit6UnqWTF9RjGi5x4SJO/i7NwS5cMTOgEHUwTrExAmOlIkYYEa3HGsgwCD3YOntb4edX041P0WHjYd1NNf72g3/AM66cSmvyOH8u6mu39rwNdPUeT769DPnTDxoXmeoWPZ9+temtYU6zcEn1QFMbxqf9/vq+jFLH9DhtfJd+oPe0O2leWxqQT2OGiYHdSff3vDX9nSmod9ehTuH4BLbAa58wzJlBkZhBUgjbSR7/CZMYFihdYZDOk6n2Dx8h7R1FTf5dZdlVlRW0hu5GbwBzE+yorEcp4tmkNbUAnQOQJMZjEaEwNKq105YwsmmtNkNe4fevwjKwTVdd4jWY1JjSPHSkrHJ9uwoNq2SjQ4GYmTpluCdnGbUHSrQ3LeKDaOpTLEG4cxP0pjRhJ1pHD8sYwOXa4nze7n0bLsCMsRHxqBQlHhMa0/NFTwOAxGHLNbz2w5BOnck92QDoJJ6b71K3+IY+3MvoOoRCNN+lSGK5Uxr+s6QCCB2m0aj5vSdKTHJuM176azPyh1nU/N6/j41jFXy1DMHzgqPMHa4zJ2t49wOohF2cANsB4Cm/BuWiAttT2gB0zCCDtIKsCKuH5hYn/pfrn92mHFOGtgynbYizaLnuy7T7e6hIHmdNKRlXXqGqb4wJPyqScxdsq7qFHyZ6tPVTOpM7mdDos3CvyeCzEqAco2OsbdSNPx6Gp1LbSqPdsC8RIIuEh1OxJAy66add6jLXCWv32tdvZJVsrIrk5SNWRSVgsNZAMippd1rh7kcZU87NbENhcmJYm4790SdBsNwANTqd/8Aap5sRhrSwMy75VhWyg/OUn1kYAb66xUjg7wtGOzsQCQkR5gmSeuXXxqXt4tMuY2sPvAEJPlMt/H2VaT2JO6vQz0pZJlndTJEdmGgCYHrDp0ik2t2hEMW3mVAA8NmJPTwrUrGIw7QHtWgerEW8s6+c6xpIqs87W7iYi2LSOiEAr2Nq2wZpOYXcymAO7vAgnqK21Ekayb4K3bSzkmQDB+d1G3dJmmGMwYvKUUxIBJBjYyYJmNgKuhtYjtriiz8oFYhOyt9jEGCsrqZyxrvofKAD4heH4y5cF45DbyPdsIjhu0QMqZRJEaEbeHUVmf1WKFzqmkl54G2Gu20RQt24UzBZJIKye8jxrPgesgjWvfEOJ2kIm9dTqBnYtvud9I1/wA5mDHGEa2boUK8AXLZ2uA7QPDWZ6Uz4Xw03WFy7pbkySfAaE9QgMAt0rkSm+EewpWsdOubxj8B9hFN8m9dxLRpKS694+qDGiofpedLcU4l2SG2lzO+iZSGLKuso06EAmQRrtTV07PMpuWg4MDUwEMd0gyGtkNIHT7mIi0gckM7iVIPq+c+PT3RWjbSLcKMJyzyvJYX9BThHfLZ+/qvra/S8atuC4dZyqWVdTBhV0Gmv2mqZwzBX7ubsEuOwILC2pJA72pCjQTUxb4Nj4/ocV+o/wCFbxzp4yci/ttdxLFRR42zgsTcNw8nQeXcXXTr76VwXBrDvqgyASe4oPSBt7fhVb/kfH/ocV+o/wCFSWA4diUIYpjgdJHYFlP0gZI0ma3SeeChO0lFfxk/zOcyWEz207oBXukCAYJ8Bow/HcSKg7uOFp47QC4o9aJEeDDxjp9pEVovCuTLeLV2vjEJJgI/cIjUOAwMMD1B+6nOC9EmEtOXD3yTM5nBmfHu+OvuqR05SWxrQvKVB6ZtvBluC4Qrqb11+0dyQtvVWLdZJ0DRqB10qV5f4tONw9sQ03VLNl1MZcpIPquoBBjStIX0c2BMXLwYjKzZllvAmV3HQ71zh3o2w9m4txXvF1YMCzg7awYUaHrWFQkmiep1WjOMk88bFtFdooq6eZCuRXaKAKIoooDkUZa7RQHMtBFdooCvc58sHHYfsRcFvvq+Yrm9WdIBHj41UP5n3/rKfVH9+tPiuxUcqcZPLLlG9rUY6IPCMvPoef8ArKfVN+/TrBei25bVlGJTUgyLO8bq0scynw0rRqIrXsw9CV9TuXzL5IzHGeiS65/5tAo0UdjMDXSc0kCdPCmN3ky9wgHGretXWUgQ1kj1+5oQ+nrn4CtbikcTg0uLldFdTurAEGNtDTsx5XJt8TrSxGo8x81hboyH+dLFfQw/1Z/eo/nTxX0MP9Wf3q1P828L/VrP1S/hR+bWF/q9n6pfwrTt1PtE/wBNs/ufmZYPSnivoYf6s/vVxvSlio9TD/Vn96tU/NvC/wBWs/VL+FcPLWF/q1n6pfwp26n2h9Ns/ufmZAnpDxFy7bBSxBuIDCHqwB+d51qGJsHO/wAkSCd+ztkNtoSWB95AOnsp2/K+F3GGsSNQeyWQehmKzr8zeKeL/wCJ/wBVb6pU/LJH27e7eU1Sx6+ZbXwLnVrJP/2Lcj/9n8eVOMLwaV1VVB3U2FB02JhiOtUv8zeKeLf4j/VR+ZvFPF/8R/qp35fZZn4ZQ+/iXYcvxsbX1A/er3h+BFDmRkVoiRYG362lUX8zeKeLf4j/AFV6/M/ini3+I/1U78vssfDKH38TRrFm4Cc7hxGwt5YPjMmaqnOPLjXb6XbVwI5UI2a2XGVCxWIdYMudOsDUdYP8zuKeLf4j/VXRyfxTxf8AxP8Aqoq8l/KzPw6iv++JYbXLAtm1Zt3D2eRZBSWIUBSc06TA0jSdjpS+A5ey4oHtQUQyLfZic0ll78zmEmT18jNQuF5VxwUC4twmTJGKidssd6BGvTWlMRytiipypfDQYJxgIB6GJ2qX6RJrgo/DaEZPFRc/55lTf0hYhL1wBLMC44EoejMB86nyelLFR6mH+rP71aVgeU8METPhrBfKMx7NSS0DMSY1MzrTn82sL/VrP1S/hUDhN8SL0Lu1isSpZMt/nTxX0MP9Wf3qa4j0gX7jFmS0SQB88bSNAH03rXfzawv9Ws/VL+FH5tYX+r2fql/Csdup9o2+m2f3JmuB53vEBu2w1slROcXNPmgaOSWgSTp01NcvcRvY4DBDEYcjEmCyLcYpkHaZu+w3KR/Gml/m3hf6tZ+qX8K92OBWEYMli0rDZltqCOmhAnY1t25+bInd0FvCnh+XGzM1tehS4v8A9Wnvsf66m39HNzMG7e3Kjug2jCmIYABx3CPmnrrV9iiKyqMF5Ecup3MuZfJGYYj0Pu5k37Q8lssB/wD0r3iPRG7me3sjppYPn/b860yKIp2Iehn4pdfaKfyVyIcBcuubq3O0CiAhWIJPVj41bwK7FdqSMVFYRSrVp1p65vLORRlrtFbERzLXYoooDkV2iigCiiigCiiigCiiigCiiigCiiigCiiigCiiigCiiigCiiigCiiigOUUUUAUUUUMHaKKKGQooooDlEUUUB2iiigCiiigCiiigCiiigCiiigCiiigCiiigCiiigCiiigCiiig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25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AutoShape 8" descr="data:image/jpeg;base64,/9j/4AAQSkZJRgABAQAAAQABAAD/2wCEAAkGBhAQDxUUEhQUFRQUFRQUFBQVFBQUFRUUFBQVFBQUFBcXHCYeGBkjGRQUHy8gJCcqLSwsFR4xNTAqNSYrLCkBCQoKDAwMDQwMDSkYHhgpKSkpKSkpKSkpKSkpKSkpKSkpKSkpKSkpKSkpKSkpKSkpKSkpKSkpKSkpKSkpKSkpKf/AABEIAJ0AyAMBIgACEQEDEQH/xAAbAAEAAgMBAQAAAAAAAAAAAAAAAQIDBQYEB//EADYQAAIBAgMDCwQBBAMBAAAAAAABAgMRBCExBUFRBhIiYXGBkaGx0fAyUsHhcjRCYvETJIIU/8QAFQEBAQAAAAAAAAAAAAAAAAAAAAH/xAAUEQEAAAAAAAAAAAAAAAAAAAAA/9oADAMBAAIRAxEAPwD7iAAAAAAAAAAAAAAENgSRc8lbaMVpm/I8FbEynq8uG4DcQqqWjT7My5z8ZNO6dnxR66W1JL6lfrWv7A2oMVHERno7+vgZQAAAAAAAAAAAAAAAAAAAAFZSS1yAsVlJLU8dbaKX059e48VSrKWruB7q20Uvpz9P2eGrXlLV924pYAVJAAgNEgCqy0PXR2lJfV0l5nlsRYDdUMZCejz4PJma5z9j0UcdOO+64P3A3IPJR2hCXU+v3PUmBIAAAAAAAABSdRRzbsBYidRJXeR4q20ftXe/Y8c5uWruB7K20V/au9+x46lRy1dyoAAACASAIIsWAEWIJFgIFiQBFiGSzBisZCmryfdvAy2PFi+UscPknzn9uq73uNJtHb8p5RyXV+Waed2B9ZwGMjWpQqRvzZxUlfXPc+s9BqeSv9FR/gvybYAAABSpWUdXYtJHNYnHcyrKE23ZrpcbpPNbtQNrW2luiu9+x5JSbd27lISTzWaLASALACCQAIJIAEMACCQAFiSA2AKVKiirtpLizW7R2/TpZLpS4LT9nN4zalSq+k7LckBu9o8pErqnm+Jz9bESm7ydzHYtFcCgkRLPQyRh8+fOoSA+i8lP6Kjv6C9WbY1HJRr/AOKjbdG3em0/M25AAAEM4za2deo/8reCsdmzjcfFqtNPXnPXRpu68rAeWlVlB9F24rd3o2OH2tF5T6L4/wBr79x4XH5vKSh89wOgTJOeo16lL6Hl9rzXdwNlhNrQm7Poy4PR/wAXvA91ySCQIBIAqCxUALmLE4uFOPOnJRXF+i4vsOa2jyqlLKknFfc/q7vtA3+O2nTorpPP7Vr+jmNo8oKlXKPRj1fk1c5uTu3dkJFEovGJKiZIoCFAvH5wCj83GVQAoo/Nxf8A4y8WkLt/PyB2PImf/Wcb/TUkuy6UvydCchyHrWnVhxUZrhleL9YnXkAAAQzmdv0LVr/elbuya9Dp2arbeBVSF98btflAc3fj+/2g1/srCd/wyc18yArKPzcYp0k8mu49KV9PD24+pXm36/X9gUw+Nq0v84/bJ5rsfubbB7Sp1ck7S3xeUvDeapx7zFVw6efDRrJp+qA6QM0WG2pUp5T6ceK+tfiROP5VUoK0E5ztp9KX8m9AN1OaSbbSS1bdku1nP7R5WRWVFc5/e/pXYtZeSOfx20qtd3nK63RWUF3b31u/ceaxRlxOJnUlzpybfX6JaJdhVIhRLoCFEyJEJGSMAEYmVQC6iQLRJIXn4suoN9XUs37LvAWS+ZFua+xdeS7kZKdH/er8dEZI2Wmb6s34sD18nJunioPO004NvLXNWXakd4j5z0tVk0001xTus+7rPoWFrKcIyWkkn4q5BlAAAx1YXRkIYHFbRwTo1HZdCTvbg+oxxfejqdp4JTizlpUnFtcNV+QLOPAlSvrk+Pv7kLq0JauAlHjk/J+/aijj3P5oXUrZarh807SbZcV5rt9wME0lrlvvu7zl8RPnTlLi8uzd5WN1tzEc2Cin9WvFRXX1s0RRJKISMkYgVUTNGJW6RZMCxaJWK+eyM0YfN3gBEV83eJkjC/6yXjr4Fopdvz5oZYwfZ2a+/oBVU0tfDT9syRT0S+di/JkhRsZYw7/JAYlSvq7+nll5syqn818tF4GVQ+f71M9LBSeifzt9iDyWOq5O4lOgo3zi2u6915M1tHYrevl+zaYLZcabuteN7gbRMERIAuAAKyRoNs4B/VHVfLHQmGvRUkBxy4rvXzeLcD1Y3Df8c/8AF6+5hnTsBRZ9pGafBkuJixOJUKcpPcvPReYHO7WxHPrPSy6Kt1au3bc8yiRckonnWF2yCUBeKMkY/NWIUz0U4rdrwAiEHw8czNCjx8/wemjgKj3W7cvLU2GH2I3q33ZeeoGtjFL5Y9FGg3on3L8s3uF2FFbl6vxZs6WzUiDnKGy5vcvU2FDYvFv0/fmbyGHSMigBrqGyox3I9cMMkehRJSAxxgX5paxNgISJAAAAAQ0SAPBtDCKSNDGnzXzH/wCfY6uUTUbSwe9AaaVO3zyZp+UNW0IxX9zu+No8e/0N/VnFRbk0kl0m3bI4zGVZYiq5RjKS0iktEtM9APJziyibHDcnq0tbR7Ok/Y3GE5JR/uTl/LPy0KOZpQ5zsk5Pglf0Njh9kVZblHtzfgvc7HC7BSWljY0dlxW4Dk8JydW+8u3JeCNzhNiJaJLsVjeww6W4yqJBr6OzIo9cMMkZrEgUUCUiwAixIAAAAAAAAAAAAAAAMVWndGUAaTE7FjP6op2d1dJ58czJS2OluRtrCwHlp4CK3GeNJIyACFEWJAAAAAAAAAAAAAAAAAAA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4" name="AutoShape 7" descr="data:image/jpeg;base64,/9j/4AAQSkZJRgABAQAAAQABAAD/2wCEAAkGBhQSERUUExMVFRUVGBwWGRYYFRwcGBgZGR8WHBcXGBgYHSYeHBkjGxUXHy8gIycsLCwsGB4xNTAqNSYrLCkBCQoKDgwOGg8PGikgHyQsLCwvLC80LCwsLCwqLCwsLywsLCwsLCksLCwsLCwsLCwsLCwpLCksLCwsLCwsLCwsLP/AABEIAIYBeAMBIgACEQEDEQH/xAAcAAABBQEBAQAAAAAAAAAAAAAAAwQFBgcBAgj/xABNEAACAQIEAwQFBwcKBQMFAAABAhEAAwQSITEFBkETIlFhBzJxgZEjQlKTobHRFBZTksHS8BUXM1RicpTh4vEkNGNzgkOywkSDoqOz/8QAGwEBAAIDAQEAAAAAAAAAAAAAAAMEAQIFBgf/xAA2EQACAQMDAgQCCAYDAQAAAAAAAQIDBBESITEFEyJBUWEVoRQyUlNxgZHBM0LR4fDxNENyJP/aAAwDAQACEQMRAD8A3GiiigCiiigCiiigCiiigCiiigCiiigCiiigCiiigCiiigCiiigCiiigCiiigCiiigCiiigCiiigCiiigCiiigCvF25lBJ6V7plxN4UDxP3UA2/lJ/L4Ufyk/l8Ka0vg7OZo6DU0BJYVmIluuwil64KDQBNE1RcZzze7S4qoii3ireH1kkqz5WO4gxt4edNhzpiYumUOQMR3PALEwfM1I6UkssmhRlPg0OaKo+H53vflD2yiFVQMDqDJ8daslzjOWZXbz/tZf86qyrwistm1W2qU8al7kpRVV4hzwLa3SLRPZT84CYZ18P7E++rNhruZFbbMAfiJqfD0qXkynCrGbai+BWiiisEgUUUUAUUUUAUUUUAUUVw0B2ikb+KRBLsqjaWIAn2mkP5asfp7X1i/jWMmVFvhD2imX8s2P01r6xfxr3/Kdr9Lb/XX8aZM6Zeg6ommr8StDe4g9rj8ag+a+aBZwzPh7lt7oKgKGDHUie6DJ0mjaRtClKclFLkss12svXnvFqO+1sjIHZxb0GbZl176jrUZi/Spis3ybW8uwJtiT576T4VF3ol+PS68uMfqbFNFYz/OljvpWvqv9VcPpSx30rX1f+dY+kQJPg9z7fqbJduhQWOwBJ9g1NVoekrA/pj9U/7tZvc9J+Oc5C1uHOUxaGx0PXwNOeGcsJlTNcGdxIBjKsEgqdZzRr9njWsqzf1Cah0ynFN3La9Mf6NKtc64VgCLh72glGGo6baHy610c6YX9IdP+m/4VRRwRUkNiLRGoKk9Bt19hB3A8aiuM3cjhLdxbjESbg2AkjvxpmETmrDqzW7JafTbepLTGUv8/I0e56Q8EpIN06bxbcx7YWvH85OB/TH6t/3ao/AeX8/aJnVFUrLvAzHqIO6Hp51ID0eWDbf/AIm2LkynygKgdAwnWinUaykjFSzsactM5S/L/RaP5ycD+lb6p/3aP5ycD+mb6p/3azHj/LJwoUm9auZjEI0kQNyPCoWopXE4vDSOhR6JaVo64Sk1/nsbP/OTgf0rfVP+7R/OTgf0rfVP+7WN27ZYgDUmp3A8GXKRvcG48R/Z8/Osq4m/QxV6Ja01vKXy/obXYvB1DDZgCPYdRSk1kuD9IOKSEZkyqMoOQTA/+Qjbr9lex6R8XcdUttaAnK1w2+6Z2I10nwPWrHeijgrptaTeMGrzXZrLj6Q8Qi5rhUCWy/J6tGmUie63ntFRJ9KWN+la+r/zo68Ubx6TcS4wbPXJrGf50sb9K19V/qqT5Z9I2Ju4q1bvPaFticxyhYAViO8TpqBRV4t4MT6VcQi5PG3uapUdxU6r7/2UonF7J2vWj7Li/jTfH4lHjK6sRMgMDG28VNk5mljSpLhad0nxP3VG1LcO/ox7TQwOq4a7XDQGZLy9iLl6+VtNBxyXATCgolwlmGaJEfHpSx5OxOW93B3wwHfXWQsdfI1GcY52x6NiGS/ZCW/ytlQ2ATGGuWrYUtm3IuzMaZfOpa5zZfUY66+KtKtl8SlqwLKm4RYK98MXGbLmEiBvvUsqrksE8a8o8HhOW8QuKuObRym2FBBBk+GhmrJi7Ld7unp0/wCpP3VSuO8649LuJ7O/aVLRxWVTYBMYVLDwWzfO7eJ6R1mu4z0g4xMTiVDLktpiSgNju5rOHW6kXM3eOZtVjQR41z6tsqixkkq3kquNS4WBTjVliuKAViSTAAJn5W9WmYEfJJ/dX7hWXYj0h3RZtlMfYablxHvGwipKWVurbTNcykljlzFhqY6Vp/DbxezbY6lkVidNSQCToSOvQmrurwKHoculQ7cnLPI6ooorUshXKKz3j3pHuWL922BZASMuYmWksCdwIECeuu1aSmo8k9C3nXbUEaFNFZ3hfSW0xcu4MTsVdtD5+X3Uw456W71i4ba2rLtIhgzFSpGkDea0daGCzHptxJ6Ui78xc2WsEbYui4TczZQihvVyzuR9IU1PP+HESLoJ6FV0aJyHvQGI6Gs+4nzVfxYR3tql22zWyqzCrcABD5vpAaEaCabPzHiLjC3afQdSqzAjRtNcsRPWo5VsPY6NHpSlBalv57/2L43pZwYPq3j/AOC/v15b0uYMfNv/AKi/v1l3ELoOg1MlmYjUsd9vPptppUfcXSou/MvLo9rpy2/1Lvzzz3Y4hYTD4dLxuG6pAZAAdxAhjrLCqMnA7zEhbZeDBKwwnXSQY+afhS/LPCu3xOUs6QpcMu4KkRE7b1ebPKZExisQJJJgqJJiToOsCkqcqr1GtPqVv05dhS990380VfhXLN1Abr2W7mpUrBC699fEgg6b9fCnboIzCCjakfbI8D/uBuKveF5ZzpkbE4iYjNmEmNgdNa84r0bWXBHa3lDasFywT4xGk7mnYkuBHrNGo8zf6JmY4/izXIs2+9rCtHe1+aPxpzwnALh3BLSxU5ogaA97sn+ksQw61b8ZyDgcIV7S9fGcHWF0ywfWC90z1G9QnFOFYdwTYvO0QzAgDNp65Ugd7KekedaqnKL3JJ9VtKrVKm+fYTvc6XMz5VtlWMkHMRI6qC3dByqYGkikG5xuaytkSCD3ImYnrvp+OwrzxXihc62VKpoCyOIn/wAhqfOprkS5kw+JuZQ3ZkMZGkZG6wdZjSKxltm1Xt0aXccCki4PEfGg3R4j41r3Fr4/IiWW3na2pJFuACQufpodTGvSlMTx/C2VCPlUwveCLptEk6T+w1sqeXgr/Fno1aPPHJm3CcItshzBMgN9K3J0MdVI3Pu8an24eQs6FTtG49hPT/Y9DVrbGJeTNbKF+jZBr1gj9nlVFucPN/KLboEMnJJOUjceOXw/iNpRxshaXHfcpS8PzGvEMVcut2eWCBqdiVGssegikbPHLOGDesV0LGACZHdYa9+yx002pziMD2AY6hAmbtAVmYIzKJ1AmCtUFJxHyj92xbOoUwATlzBZ2BOvl08K3oU1LLkZ6jeToqMaWMMuOAuNjrRa1GVGIFpmgqdDGumvST5U4wnKd9yAbeSerQQPIlJ+yqfwbGXO2LWGa2CApyoT3V2zAAiem37a0fhvE7gWfyjN/wCCn7opOFJSwyjHqt0ltj9CF4/y3fwdvtWTtLfzmta5f7wIBA89qq6cxoSFCXJJgCB+Na9wni5vMVzIymRInXxVlPvnX49KBz3yVcwl38qsqq2QwK5JPZnwYN0J67axW6oU2srgLrV0npbSf4EnwYJ2YMSG7pJEFWG6MOnkeu/hTu++TVjEeq3UHw8/dvv4io/l3iK3rBuKAGE9oh9VgNz7PupvcY323Itr1OuRSd2I/j76rTxF4R3rZyrQU6npuM/ypsXdI7qKPWMwBrGZvPy8amfyq3YtspgrqIaAc2krcUeWqttrVpFwWsM/dXRIEqNdPnQNQQN6mzxnDWrS9qFUZVghVJAgZdT+2pFHJxXfYW0ds4wY9iuIG4ZZ5jQS0wOg/wA6Q7QeI+Nbkt23ess1rsmJByns131gEbb1C8tX4a62INpwIOYBcoicwAiQASQQfDrSNDU+Tf4zpX1Pn/YypT4UnfsF1KgST+ImpznID8vxGUAKWBGWIgqhERp1mm/AbZbEIskBpBjwgmNfGKg0+LB2o180e77ZFsBg0RAgghtVcaZ/b4ONdDt5iamuXeIrYxKdoYz/ACc/SmIn2HL7PMQanbvKWFS0917l0W9CyiNGkAMukhpjUb1FLyvgMQc/5Vf0IWWAUAxIWckA1LolFo5M+qWk4uFST3XoX2pPhb90jwP31C4O8rLAbNl7pMiZH0o60/wN7K3kdPwq8nk8tlPgmKKK4ayBM4VforrPzR13+NcfDrB7infoNZ3+MVA43msoY7OBDHOwbLo4SBC66HWDoSB40vgOYWuE5lVfWjvDuwGIzsJAMI2YbrpprQEdg+NYu4qM3DQudoIZ9VU5MzMCk6gnQ69zWKsOAtl7atdtIjsJZRqASIIkgTpodKiLfMzFWI7B8ttrkLd6KdGOhhWEkDfTWK98S5ma07qtpmCISNGDFhOuWM3Z6avEeBO1ATX5DbiMiRvGUfhSyrFQWI5jYE5UBAtG5DSrFgGMZW7wSF9fKQZianLbSAfETQHqiiigOVVOL4dDdMop9qg+PlVsqn8fxqW7jF3VB/aIHw6mq9dNpJDXp3zg5Zwdv9Gn6i/hSr2La6lLcgaEouke6qxiOfbKaWw10+XdX4nX7KiL3N2IvuqjLbQkAhRJjqCzfsipadtUjByksfiVX1CClpUm37HnjuPZrihWW3o/egDpOQkaMsjSfGoPF2yneF1WIJAyiD170iND+2pPFqe2t6ITDGHMLt18vCoTHLDNoBqdjK7nUeXh5VzMtrLPe9M3t47+RpVj0c2yAL19r1uFi2VCeqAACyHUZYmACep1rzznzpheG2BbCjORFuygA20BMaKs/wAE1ZsReVUEzrA1J00Jny23qg8W5IwWIe7dYO91jlX5bYjTuA+qBrCmRpsJiun4ILZHk3rqN78DrhdwkqW3KyfaYmpq01U3Arfs49LVy92ltrLsJVQ0qUEMRuRm3G/hVgvcZtWz33APhufgNa2c0ll7HNq05zq6YJt+25aMG1S1l/jWXY30jZB8jak/SuGB+quv21UuK844vESLl5sp+YndX4Lv75qtK6guNz0Vj0G6qrMsRXvz+iL1z/iTdxa2EaCtrPqYU6kwSNZgGI8fOqFhsSWtloAJGUxOupHXcQPtNIWuJOqm88sVSFfPqCp7o8ZA2rx/Kebs0IAMMdPYNCfGtJrV4kca1i49QUHypY/Qs+Jx13sy8IwgT3yxXTQlXEGPjNO+X+JFcLimJgt3O6Mu6wsAaEhmmDuJqCxOJssoAtlWA3DGGMDcNOkidKY/yrctQqt3CyuyH1WKEFSfhWlLDkkz2N9DFtLbzRs+Lwua2bSRAUK4OxBEbeySPYKoVzgqs7G+5Ba4yKviQdfL4V7sekVnR7jW8rl1IyNo0D1IbWIEz51E8K5muu183Toz5lMSFLFiRprB8ekVJUp4fgOLa1HTXj8yXwOGW0zdlnCHukagh1Kww0EiCw/jRDgmLw62CHLLc3aDBiRlKmdxvl603t8cfMr5C6ZsjHaMxUSo8BA1O8nw0ZWceBa7M21P9r5286Ebbff41pN6cHW6eu+p6d91x+Y24viy4cTKwx0EAmNWiYBMVnyXSFKyYMSOhjaavONIyPGgyt9xqhq1TWm6Zp16Ki6a9n+xPco8Vazegf8AqQo8M06E/Ej4Vp+BFvEoS9so5MHWGMdTHjHwrF8Nfa26uhhlIYGNiNQYNaNypzijKzXnVHWM0/P/ALSjqfICs3EHnUcehNY0st9ool85VjswCSG2Ld0KB5iSfdVuFtbtsq6hlcFWUjQg6EHyqo8r8WXFK9wLA7TKARrCgQf/AMqudmrFJYgipcPVNvJjvFeBfkV+5ZUkqDmU9cjiQD4ncecU+s8QRbIy93LuB62fXvHoykaEHanPpB/55v8At2/uNVyK5dR4qM99Z01UtKefQv8Ag/lLYVYjIAUM5crDYDw1NRD8IBdhfuEDtCip0LCPaNRFQ/C+ciFclIKlQCrb5dAsHxAJpThPNF17l83TCs2ZeoQsW001I0iRtFWJw84nlKE3TnLVxllv4Dg0tM3ZdpkIa241BDCIcGBIEkTB3phx1lsXMUrKucqhstEETAzCOsak9SJpPBczOhF4WzctoSLh2gGBmX2Dcnxik+abwxeJs9nMOqJtB7zNMjyk1YoJL8SncS7k9SeV6lUxiEXGBnoddyCAQfgaect/81a9p/8Aa1L85WwuPvqNgVA9gRAPuqCv4hkUsjFWGxBgidDr7CapzeKmfc9Xbw7loorzjg07nLGBMFBnv3EWBudc3X+7URdxq27vZfJsFAyhSTo3rq48DoQ1UDA4m45glnXMrspf4sCZ1iafrzHC3myiACi9WAWB3eoAkj+NJZPuLKPBX9KVvcui98YLhhsY9u8tyzDsNHUNoyEeofArlEHp7Kv1m8GEj4dQfA1gXK75sQmW6xk5srGNBEnUA6D761vEcwFUZkgsXCjvhlkm2NYaYjMNqkhiCS5Mwi4JuWxesDiswg7j7ad1VsJxRWjXK3QE6z5eNTuFx4OjaHx6GpyRNNZQ5WyBoAACSfedT9tDWRIMCRIn2xPxgfCvc12hk8hB4V3LXaKA5loiu0UAUUUUAVkPpQ4f/wASt0DcZD7RJH2E/Cteqi83YPte0WNR3h7RP7JpCr2qkZe5WuqXdpOKMlw/CLrXQ/aQoYDKATmXroPfqfKplsULTIZGVjCLqW20kREk/Cnf5RByWhnf7B5k1FcZsdmVeZuNm1A7u3zR1PnW93FyT8WxrZOOEtKz6jfB3WXEs+cLvlZtRoG+8mK5xDEtcYlipO0rsfD7Ka8KOYDP5ydp6jX3/wATUnhuEm7myaQO6CZzkdAa5Es5wz6FYaI26l7Gi858e7C1aC5Wul1KoTuoBDlh9DKTJ8xWdcE5lxuMvXLClFtq0g5S8ETlUuIJXQ94joJqC4rwZ7b3MRBK5ykXWGbKQcstJ17v8TTDlPjYwl1s5Ui4kESQdG9TQRr/ABFXHLWtjymntywy5cHsYr+URcxDqym04QpIXdCdGEz+FIcTwvZ4h16HUew6ipXlzjaYi8MgIDKWAY6qqmIyjzJ1Neud8LlFu6B1yH7Sv7RUFzDXTyvItdJr9q/7b4ksfn5FVuvlUzGhj3wTFRrXxE+ce/X8KV4hxDKziAA6zp/dYEjzlftNVjEYtm08csefQR/HSoKNvlHo6/VXb5JO/jSVZH9UkFR16/CZ+wU/4PaVlRw+oLjL46ak16vcMRxlGhOg191LcC5OYFrqvJWQEKwxWIka9D/Hjd/laR4Tp9WNa6VR7eLJNcQwItx68n6SrGo0hlYgnyqy8g8Lwd8OuKtK7Z1CEkiJX1ZBG5qF42yFUysCdtGUiI+ip3kxPuqY5LwPa2Lqgw3aAqPHu69dI0M/jVWMtMsntbzx2r1DXmrhuHsYq+lpciWVSFkkZ2GZj3iSdI0qO4BgDiFa40LbzgGGAg5RsDMxp5yfbU3zPYxNpQotMzuVBbQsc2iCTrM9TtrU3guWxgsELbqr3brMzkmcrkd0KY+aAPfJqzHdN8HmtWrFNrP7mfrfOGulGDjMwCkiGgsBHsmdtwa9JgnaCBIO2o18t6Z4hnv41QzBwrqqlZy5Vb1up1M1O4O3KLpOh6edRVY8HZ6LUVNVHD1X7kRxDCsttyRAysNwdYPgaz9BWhcZMhxlAIVhp10MVXuFcl376IbQDMT3kmCg6FiehqW2aSZnrjcnTcvRkItualeA8BuYi6Ldsa7k9FHUmrZf9F1601hc4btWKscuiEazvqCsnpt0rSuBcqWcKmW2PafnMR1J/ZsKsrMjz82oBy9wVMNaVFHdHxJ0kk+6rDbOlR1wywG38CnxOlTacIqyllmZekD/AJ5v+3b+41XZqwc/H/jW/wC3b+41XjXFrfxH+J9K6f8A8Sn/AORbHYOzbvMEGUJaRyJ0zsJLanwjTanHLmCOJDOYW3mUGGAg5ek76Qf/AC9tdxtu+lsZbbMzZe8ILENoo8d/hV44Tyt+RYKLircu3mLXJM5GIhVUx83KNupPlVyO6zweIqSzPQ1ndlJbFHBteVg4zI2RiIaDIgaxBPhuDUly7gbl3D27llO0ey4bL2gTuFde8fV1VT76geILcxWK7MuLgXuIVnLAOrHc7zPsPvvfINpsNntXSgZlVgSTlmW7ubaTvE0+p4kQQ0eNR8ylcw3XbFXTcQ23JEoxBI7q7kaHSD76h+If0be776sHOLTj8QTGrDYyPVTrVZ420WHPs+8VWl4p/ievt5du1UvREWuPKsCCAsQ3nIMCleC2bd1ridp2coTM9J6TsTSXBcOrWQT1JO/8eH212/ywCwIcrmBaCug8IINWopR2R8/r3Ebm6nOW25b+UuV1F5bhupCrlBcSpMiN2jYVasdw1VdQAk9qp7sjQI7HQ9JArPeX+HmxbLtczqxICi4oMKTmhXYH7DMVd+E8Oi+HVi9treZW0jvQOg3EGR0rGJOpk3qaYUWluIc38Vv2Bh+wjM9zKZWdMrHTz0p5e4pxPC2+0BsX7FpAzh1dbgUgRLHbQzqTEa1EekrEdlbwtzTuXwddvVbw8N6d8J56svacQdFIbM0W7jXAygydToTKgamt6jcXknsoqdJRLfwP0jBhF221lhupIdY8VZOh3GlT+D55wlz/ANe2Pa0f+6KxjA3rds9mpJ7MHK5nJ2f6MNsWBOmboSB5MRWlSs44aR2LHpkLjUpS3XofQqcew52v2vrF/GlTxez+mta/9Rfxr5m4jdYMuXxB239pqfwnCb9woVtxbHezEgTpoYnYSTHWsqrJrKRSuLaFGpKDlwby/GbIEm9bj++D9xpta5msOUCMXzmAQDGpiZMaVmPC7Re2gQPlckzlaF0GrSNJke2PI1YeB4fs3sLvkKrMblYBI8pqJVqr3ccFJ41NJ5NDoooq6YOVU+L/ANK3tq2VlHMPNF4Yu/bRLUIwEtmnXqYIgefuqtcPEUWbe2qXDah5HrinCl+aMpGxXSPh08qgVxtvEBkcK7Jv3ZnpK/CKS4zxbGX7eULaUHQ5HIJHUEnWPIb+ykOAcFa1Fxyj5l71oMylVIB1jUxIMSOnu1dXWkmWvhs6cXnGT1huBKXj1U3yiczREhem0aVKi0qhQGkfNYAiPLp3t5Gm3jvzH2zIZUthejIT3usMTrmHQ/s0pO1xa0Zttbd3cwSpjXo2U6Z53Pl7KjljJ27WM1QinuRfHrHbm3bIKvmAJTXMkeuRoC8E7eJqp8Y5fHbDJJRSATcyhzGp0UQBPStJwtmwrFslycrC4XcSp0kH+8JIO0nSoniOIw1wjs7VxgoIOdwC2hy6zOhj2AUU3HdEX0ChN7qT9xHkW4PygL9G22sea1duNcO7bD3EjUrK/wB5dV+0R76pnJxt/lp7MOPk39YjxSNvfWh2ifOrUcTjhnmb3/5rtShnbDMR43akKzCBlyA9AzTJJGojeD51W8VaZmgT3NBIggLoNOhma0bmPDdhiLtrLIJzoI3D6gR4SSPdSPBeDKoXOmcsADEkox6x1M/cRVOjOUfDjg9VcWsKyVVvCayQvKXC71x1Nx2K69wRmiD35IOgIgxr+27cDs5mlnUOoJGX1Sp0Up5bnfSPDbq8m4iyTe7JiimdBLGdAyqNZ1EjYjfoaheCYq8cQLaYe6mjnMbbKinU9wsBlBPQ9TV+G63PNTpU6dVKmSXHsBmuTbQloJeNhHXyPjUvyGy27GKvuSotQcwgtMaAKRrJ8x9lLW7IRSw1TKMxJgsZ1A+iynp1qu8x8YcWnt2kKredXbKJJyerJ8SdT7KjnbLOUdid7KdDtv23JnhnMd3E4gXsr5UhSpAKAkCDMhlbujQTu0gUnzPzBca7h+zJZLTMXQHM5LCJgalQD7Rm9lRfJnFiltkuQihs6yYksMrCD0hZqZu4nDtOY2/aCJ+NVJOUZNYIaENcdUsL0GqvZDqyBQWZc0aZtRrHQj9lQV/DlT5dDTe5iHfGhFDsgdApUBhAYEscw6wNiIjrV4wmBRdGgltn6A+FYqQlhZNrS9+iVJaVlPlFdw3CxkZnI2MeCmNC/ipHXb9kz6NsQFxNxWlbjKBl6GDPv8j11nUa+Mfg+yDnQAK0g6rEGfah8Ph1FUbh/H7vbI2GU5bBDFiMxVDo9v8AtJEwN4HlVm2Sw0Y6ldRuJRlH3Nr40Ie2QDAaSRqAdoP6x+FObN3evfC+JW8TYRwQUcSNeojWR1n765csQSRt5dKvwWFg4U5auRpxDEW0Uu7hAneDEgARvqenSdqTwvMqXFU5CGc91FZXJHQykrBGu+1Vv0l4zsrQT9NavKfdkb9gqj4LiLXFw9o3ntWWQszJMkiIXTpO9bpZeEa4yW3mLCjEYosHyEqqwyNAyjx8/ZUXjODi2QucM0AwFI0JI3IHh9tROPa7bvW+8Xh+zZiTBtkAy09VJWCds0TFWvhtq3pbEZ2UkN9KCunlvtVSvbww35nZsuq3EHCnq8PH5Hvl5na4j94lIUdUBGhUgwy3NJ89amuMcbebfZ95EYm5bkFjIjQeABmPOdqrXL3EDZNxLkKgYnvGJO2U+OgBDb7DwNTv5XavyWK9mNGfSY6SfLxqo5OLxgzCHcblLjOx5TsQWvWkAkgNAgv5EdGE6aToJqV4Tw/tcKjxet5gDkAnswpIVVGWNvft4VTuNcS7F8rqzWoYW1SG0O5cNoysIOhB0ipflu0MMy9pxG1ftglhbzZGQsJJV+1iNYKnMD01rLpvTuyFtRb0lT5ktlcXeDNnIIGaInurEjxAge6q/wAdWcO4HgPvFWzmdO2xt+5bIZWYQ2YGYVRoRPhUHxfh5Wy5JGkaD2gVp25ZykejpVqcrdQlLdrBRMPfupoGIA6aH76t/DeHtdxC2bjhGdFAkjvs8QWjpucvgsayZ98v8h4nGMMlpgp3dhCj3nf3VO4jlwzkt4e6rIFzRbbvMuzq0esD8QfYatwerLaPL3ttSpNKm035jjD8qJZDEMbxAL5iEi5bmC1sqO7BIBRpBBqMbiSWHEGcMWW5BJlSNiNZmTB9kHoS8v8AFr9q0bYw16G1JSw6kt9JdwLgOsQFO++hq9jl/F4q4HvYa8tv5qC26i5cUaAmO4W+kdOgqQopbblr9JFk4jA4Z1Glxw4J0GqE7a+PjULy6q2bJRgDmUA6H3wRVz483ZcPw1q9bJuG2iBSQArC2fXExK1XbjYYD+juqdO7nBUrPjMyUn2GqtWo08I7vSrGnUpapKWd+B/Z4rYW2Ug6iIyQPv6b+6q+KlS+DJ9W+B7VgfGT99McSyHLkDCAc0mZM6Ee6BUFWpKp9bB6KytadtlU09/URTCI57yz/HiKt+FwT3sIbVtwjlMofUADT37ffVYwODZnBKIVjTOzAEjoADB9p8fCSLhhmVk+TwuGDoe8hkEEAHMNfPrVijU0RPNdStKlW4k445I3hfC8VhWRQtwhO7cZvnSZzKfnWtfMiOh0Nw5VvAgZtfl3ynqO9oPZ/HlVWxnGewTM+Hw4yghcpM66aCfVPVdIj2U55P44737StYS0rMGtosgGT3mEncbxud6TrKWIoq/Cq8Iuo8YRr9FcFdqyUjlYBzigbH4qQDD+fl4Vv9VLH+jTC3rr3XN3NcbM0OInyEaVBWpuaSR1emXdO1nKU87oy/g/CgsXCMpOiNByzMd7XrtP8F5jLIO2W26bg6Eb76Hu7kHp5iQNIwvo7wyKUBulT0ZgQPZ3dPZSGN9GGFuqFZr2gyyHAbL9EnLqKiVCSOhPqlKcsvJnfLONVzeRYKnLOxE9+YnYaDr9kVaLPCbVoSAmYbtAgTsCI1UzEjrTfjPo9/Igv5CLzZ2+UYksVA0EBANO801EtwzHXXCi1iLaCTqj6eIBiYnUA7Vq04vDRF21X8cKiin5N4Y/xpVz/RqFjL6o2GwnqB0phiMHby/0afqj8KRxnD8aYVLGJCj+w+p8dv8Aemdzg2Pj+hxX6j/hWjzng2Vm8fxl+ow4taW20p3dQJXQxpOq/wAaUrduWmPdu30AndmM6mDrMaCes7eyP4hwjFWxmvWb6JIGZ0YLM6CWETvTkjf2eX8f5VpNvJ1bKjGNFZep5e5NYLhCBkZnuFmjuvJzWyslJI0brvrJHQmntu3YVTdW61sfPEmRv3T1LCADr4SfVNRvC+Igjs7mqzo2kr4ddp+FIcWLXbhtquY6gsBAaPnOekCNeutZ1JLYy6TlPEv24FX42rubS3bzWyNPlCDnLAAZxELlkyfHadKfYIWrTyt139YMHZirxqbbBtVYbqeoHnUDew62gpCgASLockktuEYD5hjun31LejcflHEkLFSqK4CPqzDK4WfpFZ3Owit6UnqWTF9RjGi5x4SJO/i7NwS5cMTOgEHUwTrExAmOlIkYYEa3HGsgwCD3YOntb4edX041P0WHjYd1NNf72g3/AM66cSmvyOH8u6mu39rwNdPUeT769DPnTDxoXmeoWPZ9+temtYU6zcEn1QFMbxqf9/vq+jFLH9DhtfJd+oPe0O2leWxqQT2OGiYHdSff3vDX9nSmod9ehTuH4BLbAa58wzJlBkZhBUgjbSR7/CZMYFihdYZDOk6n2Dx8h7R1FTf5dZdlVlRW0hu5GbwBzE+yorEcp4tmkNbUAnQOQJMZjEaEwNKq105YwsmmtNkNe4fevwjKwTVdd4jWY1JjSPHSkrHJ9uwoNq2SjQ4GYmTpluCdnGbUHSrQ3LeKDaOpTLEG4cxP0pjRhJ1pHD8sYwOXa4nze7n0bLsCMsRHxqBQlHhMa0/NFTwOAxGHLNbz2w5BOnck92QDoJJ6b71K3+IY+3MvoOoRCNN+lSGK5Uxr+s6QCCB2m0aj5vSdKTHJuM176azPyh1nU/N6/j41jFXy1DMHzgqPMHa4zJ2t49wOohF2cANsB4Cm/BuWiAttT2gB0zCCDtIKsCKuH5hYn/pfrn92mHFOGtgynbYizaLnuy7T7e6hIHmdNKRlXXqGqb4wJPyqScxdsq7qFHyZ6tPVTOpM7mdDos3CvyeCzEqAco2OsbdSNPx6Gp1LbSqPdsC8RIIuEh1OxJAy66add6jLXCWv32tdvZJVsrIrk5SNWRSVgsNZAMippd1rh7kcZU87NbENhcmJYm4790SdBsNwANTqd/8Aap5sRhrSwMy75VhWyg/OUn1kYAb66xUjg7wtGOzsQCQkR5gmSeuXXxqXt4tMuY2sPvAEJPlMt/H2VaT2JO6vQz0pZJlndTJEdmGgCYHrDp0ik2t2hEMW3mVAA8NmJPTwrUrGIw7QHtWgerEW8s6+c6xpIqs87W7iYi2LSOiEAr2Nq2wZpOYXcymAO7vAgnqK21Ekayb4K3bSzkmQDB+d1G3dJmmGMwYvKUUxIBJBjYyYJmNgKuhtYjtriiz8oFYhOyt9jEGCsrqZyxrvofKAD4heH4y5cF45DbyPdsIjhu0QMqZRJEaEbeHUVmf1WKFzqmkl54G2Gu20RQt24UzBZJIKye8jxrPgesgjWvfEOJ2kIm9dTqBnYtvud9I1/wA5mDHGEa2boUK8AXLZ2uA7QPDWZ6Uz4Xw03WFy7pbkySfAaE9QgMAt0rkSm+EewpWsdOubxj8B9hFN8m9dxLRpKS694+qDGiofpedLcU4l2SG2lzO+iZSGLKuso06EAmQRrtTV07PMpuWg4MDUwEMd0gyGtkNIHT7mIi0gckM7iVIPq+c+PT3RWjbSLcKMJyzyvJYX9BThHfLZ+/qvra/S8atuC4dZyqWVdTBhV0Gmv2mqZwzBX7ubsEuOwILC2pJA72pCjQTUxb4Nj4/ocV+o/wCFbxzp4yci/ttdxLFRR42zgsTcNw8nQeXcXXTr76VwXBrDvqgyASe4oPSBt7fhVb/kfH/ocV+o/wCFSWA4diUIYpjgdJHYFlP0gZI0ma3SeeChO0lFfxk/zOcyWEz207oBXukCAYJ8Bow/HcSKg7uOFp47QC4o9aJEeDDxjp9pEVovCuTLeLV2vjEJJgI/cIjUOAwMMD1B+6nOC9EmEtOXD3yTM5nBmfHu+OvuqR05SWxrQvKVB6ZtvBluC4Qrqb11+0dyQtvVWLdZJ0DRqB10qV5f4tONw9sQ03VLNl1MZcpIPquoBBjStIX0c2BMXLwYjKzZllvAmV3HQ71zh3o2w9m4txXvF1YMCzg7awYUaHrWFQkmiep1WjOMk88bFtFdooq6eZCuRXaKAKIoooDkUZa7RQHMtBFdooCvc58sHHYfsRcFvvq+Yrm9WdIBHj41UP5n3/rKfVH9+tPiuxUcqcZPLLlG9rUY6IPCMvPoef8ArKfVN+/TrBei25bVlGJTUgyLO8bq0scynw0rRqIrXsw9CV9TuXzL5IzHGeiS65/5tAo0UdjMDXSc0kCdPCmN3ky9wgHGretXWUgQ1kj1+5oQ+nrn4CtbikcTg0uLldFdTurAEGNtDTsx5XJt8TrSxGo8x81hboyH+dLFfQw/1Z/eo/nTxX0MP9Wf3q1P828L/VrP1S/hR+bWF/q9n6pfwrTt1PtE/wBNs/ufmZYPSnivoYf6s/vVxvSlio9TD/Vn96tU/NvC/wBWs/VL+FcPLWF/q1n6pfwp26n2h9Ns/ufmZAnpDxFy7bBSxBuIDCHqwB+d51qGJsHO/wAkSCd+ztkNtoSWB95AOnsp2/K+F3GGsSNQeyWQehmKzr8zeKeL/wCJ/wBVb6pU/LJH27e7eU1Sx6+ZbXwLnVrJP/2Lcj/9n8eVOMLwaV1VVB3U2FB02JhiOtUv8zeKeLf4j/VR+ZvFPF/8R/qp35fZZn4ZQ+/iXYcvxsbX1A/er3h+BFDmRkVoiRYG362lUX8zeKeLf4j/AFV6/M/ini3+I/1U78vssfDKH38TRrFm4Cc7hxGwt5YPjMmaqnOPLjXb6XbVwI5UI2a2XGVCxWIdYMudOsDUdYP8zuKeLf4j/VXRyfxTxf8AxP8Aqoq8l/KzPw6iv++JYbXLAtm1Zt3D2eRZBSWIUBSc06TA0jSdjpS+A5ey4oHtQUQyLfZic0ll78zmEmT18jNQuF5VxwUC4twmTJGKidssd6BGvTWlMRytiipypfDQYJxgIB6GJ2qX6RJrgo/DaEZPFRc/55lTf0hYhL1wBLMC44EoejMB86nyelLFR6mH+rP71aVgeU8METPhrBfKMx7NSS0DMSY1MzrTn82sL/VrP1S/hUDhN8SL0Lu1isSpZMt/nTxX0MP9Wf3qa4j0gX7jFmS0SQB88bSNAH03rXfzawv9Ws/VL+FH5tYX+r2fql/Csdup9o2+m2f3JmuB53vEBu2w1slROcXNPmgaOSWgSTp01NcvcRvY4DBDEYcjEmCyLcYpkHaZu+w3KR/Gml/m3hf6tZ+qX8K92OBWEYMli0rDZltqCOmhAnY1t25+bInd0FvCnh+XGzM1tehS4v8A9Wnvsf66m39HNzMG7e3Kjug2jCmIYABx3CPmnrrV9iiKyqMF5Ecup3MuZfJGYYj0Pu5k37Q8lssB/wD0r3iPRG7me3sjppYPn/b860yKIp2Iehn4pdfaKfyVyIcBcuubq3O0CiAhWIJPVj41bwK7FdqSMVFYRSrVp1p65vLORRlrtFbERzLXYoooDkV2iigCiiigCiiigCiiigCiiigCiiigCiiigCiiigCiiigCiiigCiiigOUUUUAUUUUMHaKKKGQooooDlEUUUB2iiigCiiigCiiigCiiigCiiigCiiigCiiigCiiigCiiigCiiig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273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6" name="Picture 11" descr="https://encrypted-tbn2.gstatic.com/images?q=tbn:ANd9GcQ6qFJikC1HIU3cgEJrOQ2AMGobYoqcFk9Ls1GmJFQv1w4JocOB1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525" y="3686338"/>
            <a:ext cx="3241675" cy="220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www.electrik.info/uploads/posts/2009-01/1231848688_090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3552825"/>
            <a:ext cx="2028825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https://encrypted-tbn1.gstatic.com/images?q=tbn:ANd9GcRjdL1YrTlLfp8RIfDnn4DzjVAeCKUz40sC2OJYPDBq0t4PxWI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58140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9" descr="http://electric-tolk.ru/wp-content/uploads/2014/06/%D1%8D%D0%BB%D0%B5%D0%BA%D1%82%D1%80%D0%B8%D1%87%D0%B5%D1%81%D0%BA%D0%B8%D0%B9-%D1%83%D0%B3%D0%BE%D1%80%D1%8C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3276600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4294967295"/>
          </p:nvPr>
        </p:nvSpPr>
        <p:spPr>
          <a:xfrm>
            <a:off x="1139825" y="692150"/>
            <a:ext cx="8004175" cy="5386388"/>
          </a:xfrm>
        </p:spPr>
        <p:txBody>
          <a:bodyPr/>
          <a:lstStyle/>
          <a:p>
            <a:pPr marL="107950" indent="0" eaLnBrk="1" hangingPunct="1">
              <a:buFontTx/>
              <a:buNone/>
            </a:pPr>
            <a:r>
              <a:rPr lang="ru-RU" altLang="ru-RU" sz="2800" smtClean="0"/>
              <a:t> </a:t>
            </a:r>
          </a:p>
          <a:p>
            <a:pPr marL="107950" indent="0" eaLnBrk="1" hangingPunct="1">
              <a:buFontTx/>
              <a:buNone/>
            </a:pPr>
            <a:endParaRPr lang="ru-RU" altLang="ru-RU" sz="2500" smtClean="0"/>
          </a:p>
          <a:p>
            <a:pPr marL="107950" indent="0" eaLnBrk="1" hangingPunct="1"/>
            <a:r>
              <a:rPr lang="ru-RU" altLang="ru-RU" sz="2800" smtClean="0"/>
              <a:t> </a:t>
            </a:r>
          </a:p>
          <a:p>
            <a:pPr marL="107950" indent="0" eaLnBrk="1" hangingPunct="1"/>
            <a:endParaRPr lang="ru-RU" altLang="ru-RU" sz="25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4882" y="228600"/>
            <a:ext cx="9012918" cy="12192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ru-RU" sz="4400" b="1" kern="1200" dirty="0" smtClean="0">
                <a:solidFill>
                  <a:schemeClr val="accent1"/>
                </a:solidFill>
              </a:rPr>
              <a:t/>
            </a:r>
            <a:br>
              <a:rPr lang="ru-RU" sz="4400" b="1" kern="1200" dirty="0" smtClean="0">
                <a:solidFill>
                  <a:schemeClr val="accent1"/>
                </a:solidFill>
              </a:rPr>
            </a:br>
            <a:r>
              <a:rPr lang="ru-RU" sz="4400" b="1" kern="1200" dirty="0" smtClean="0">
                <a:solidFill>
                  <a:schemeClr val="accent1"/>
                </a:solidFill>
              </a:rPr>
              <a:t> </a:t>
            </a:r>
            <a:r>
              <a:rPr lang="ru-RU" b="1" kern="1200" dirty="0" smtClean="0">
                <a:solidFill>
                  <a:schemeClr val="accent1"/>
                </a:solidFill>
              </a:rPr>
              <a:t>Откуда приходит электричество?</a:t>
            </a:r>
            <a:r>
              <a:rPr lang="ru-RU" b="1" kern="1200" dirty="0">
                <a:solidFill>
                  <a:schemeClr val="accent1"/>
                </a:solidFill>
              </a:rPr>
              <a:t/>
            </a:r>
            <a:br>
              <a:rPr lang="ru-RU" b="1" kern="1200" dirty="0">
                <a:solidFill>
                  <a:schemeClr val="accent1"/>
                </a:solidFill>
              </a:rPr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6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3316" name="Picture 13" descr="http://upload.wikimedia.org/wikipedia/commons/e/e2/Parque_e%C3%B3lico_La_Mue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54" y="3684474"/>
            <a:ext cx="3022600" cy="226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s://upload.wikimedia.org/wikipedia/commons/thumb/3/3d/Wasserkraftwerk-Bratsk.jpg/349px-Wasserkraftwerk-Brats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32422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0" descr="https://encrypted-tbn0.gstatic.com/images?q=tbn:ANd9GcR7Sr_OtgvC3z-c1iGqxMnGParatWvvQ2tZRgBDyQPWFxVj7ad8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2853" y="3316936"/>
            <a:ext cx="5562147" cy="347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3319" name="Picture 12" descr="https://encrypted-tbn0.gstatic.com/images?q=tbn:ANd9GcR7Sr_OtgvC3z-c1iGqxMnGParatWvvQ2tZRgBDyQPWFxVj7ad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499" y="3600337"/>
            <a:ext cx="3248025" cy="243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 descr="https://encrypted-tbn0.gstatic.com/images?q=tbn:ANd9GcQ8iD5_HBMMIkCiBSOvru9F-TBVHi82_h3QnVI781JZF9f_Duil5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020" y="4813865"/>
            <a:ext cx="2998735" cy="1976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0" descr="http://promalp4.ru/file/-/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20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SEhUUExQVFhQXFxoZFxgYGBoYGBgYFBgYFxwcGhoYHiggGholHBUYITEhJSkrLi4uFx8zODQsNygtLisBCgoKDg0OGxAQGy0kICQsLCwsLCwsLCwsLCwsLCwsLCwsLCwsLCwsLCwsLCwsLCwsLCwsLCwsLCwsLCwsLCwsLP/AABEIALgBEgMBIgACEQEDEQH/xAAcAAABBQEBAQAAAAAAAAAAAAAEAAECAwUGBwj/xABDEAABAwIEAwYDBgQEBQQDAAABAAIRAyEEEjFBBVFhBhMicYGRMqGxI0JSwdHwFGJy4RVTgvEHM0NjohZzksIkk7L/xAAZAQADAQEBAAAAAAAAAAAAAAAAAQIDBAX/xAApEQACAgEEAgEEAQUAAAAAAAAAAQIREgMhMUETUWEEIpGhFCMyQnHw/9oADAMBAAIRAxEAPwDvsiWRUN4zhjYYijP/ALjf1RlKo13wua7yIP0W9o56KsiWRE5EsiABsiWRE5EsiABcifu0TkSyIAGyJd2iciWRAA3dpZETkSyIAGyJZETkSyIAGyJd2iciWRAA3dpd2iciWRAA3dpd2iciWRAA3dpZETkS7tAA2RLu0TkSyIAGyJZETkSyIAG7tLu0TkSyIAGyJd2iciWRAA2RLIiciWRAA2RLIiciWRAAuRJFZEkAeKNxVMmfCY/l0B9FGjxWjTdLfCQZGUuEHWRBiOifiNEWjvCDOYtjzBjdDYbh9K2ryROtgLct7rlSVXuOcp5Y7HZ4H/iaBAqtDhuQC13nGi6rhXbHB4ghrKwa86NeCw+QJsfdeTYjDNYJZTYY2IJnbU2VmFyVLCmwb/A31uLLaMlVmdzunX4PdISheb8J7QVqLcjTLRoHS7L/AEyZA6TCLq9oa7v+qW/0gD5wl5UbLTbO9hLKvPTxGsdatQ/63fqmbjKv+ZU/+bv1S8yNPBI9DypZV54zilQW7ypPV5/VO/HPOr3H/WT+aXmQLQfs9CypZV5wKxJuT7yrv4otA8Tr8p/YR516Dw/J6DCULzynxFwu1zvdwWph+0VUakO/qH5hNay7E9F9M6+EoWLhu0bHQHNIPMXHtqtSjimP+FzT0m/stFJPgzcWuS6EoQmK4pSp/E8TyFz8lnV+0zB8LHHzhv6lDkkCi2bkJQuXq9p6n3WM/wDI/oqKvaKteC0H+kfmUs0V45HXwnyrganG8Q7/AKp/0w1VVMZVd99x6kk/KUnqIPEz0LKllXmralQH/mO8v2UXQ4jXZpWf6mR80vIh+JnfwlC45naXEDam70P5K1va141ps9yPqqzRLg0dZCULm29r2/epOHk5v5q9/a7Dj/MJ5ZR+blVolqjdhKFz9LthQcbtqgc4aR/4uJWjT43QOlVvrI+oRYUHwlCTHhwlpBHMEH6J8qYhoShPCUIAaEk8JIA8Kdjw6nma0xZwGun+3VVnjFHr6ZR5wZSwlZpDQ1jQzQBhc5zSNNRYGTryRWJ4bm8TcueNxYnpG65NuGU8nvF2BO7SM0ZTc7q58fIBNT7Qtbd1FoHNroPzapjhr5ghvo7L/wDUpP4e8aRM7PJ9rdOSeMSP6nN/oQ7TD/JH/wCwz/8AyiGdqKe9Jw8ng/UBBDDVADDDtuJJ8zH0R1LD1JuBGwJF9v1Twj6/Yoyn7/RV/wCqm6CkQL6PEj0yx81rcK40yqABmzhtwRcxa0TzlDYLD5HZiG+Q29+pWr/FtmS50kAG8Dw7gaA9VMo9JHRpSa3lJfgvo4hr5i8HdsfVO8tb911/wgn6BTwzGOEh7Df8QkfNTpYBxPhqNI3v+hUYM3zQMMZTBFyJ/E0tvykjVWVCBrp5rXfR+yDczcxAIMgzlIkj0QNbAsLHZxmgGwk6WkgaqvHuLy7GS5rcjmlwBGaL7SSPkUTRxDDHjbyjr6omlwWj42ZRJa7KeRd4hc8hb0Rdbh9J1JmVoY4ZHyGiTmBEWWkoJ9mMZyXSATGkjrr67JqFSmyGtbBETAAs4kCb9UZh+H5LmoXEObFuovqpVMK11V9oblZsPxFxHy+aUYVsVOd00UHENInTXlewMcpUZLhIBiJzQcseYUqOEH8PUZoHFzgTGpNoRvD+GhlMMLvuweekap4IFqyALkC7fdQLXcwjn4AB5DAXZG5vE6xLb5TA3XP4ftE0uA7tgJeBlzPP3hYiPRSot8FS1Yx5DS6LTc9Ck2qOZlR49xLuawpvp0oiQ455MmduWnkrMFjM9F9VlKi7uyYEPObwiQZuRB0RXYvKrpc+iLWB28+qk6jbTygrFZx9oZIZRmOVQ/OVsdpOKPw+QZaQFTxE5DYiLAA2BBPLRLF3QLXg0365IdzGv1KUsteZvvpJ0QeA7QudVptYKUue0fA+0mJu4g+St7Q8WfQqCie6LYzy5jjJdIIs4HlvuqUZcPkl60KtcBIDdj6SnLWnlPtosWjx12Zgptw+YvaB9k4XJAFy5ananH1aJDAaJbWJLy5hM5CCJAP8xTpp0yfNFxclukOcptInzUqdPqCPPkskcZcBANEdBScAFsYHE1qmFFVzmjJ3hYAywDSbi+pIJTcWt3sKOtCTqO5AVGgkZoI1A281BuLaJGd48sw/ssOlx+q8l9WqzO4yfs8x9yCdkPj+O1o8FbyHd6+dhKdS+TPzwa6OrfxOs13dh2JzmIb4w45rCAbrNrcQxHeFhqVw8GCC55gjnBsVZx81qNF1U13d4MgmB8RgHzF1yrcfUIviH3M2aAJPJXGXrcy1XT+7Y6vv8X/m1PeomXKfxzv8+t/8R+qSeUvgzyh8/k6SI0NhsLfSFawyOu2lvNc8ysMwaSMxIAG87DRaOL4ViG0hUaxjgQTAeM4A3y67aLCWnfZrHWb4RrYSmzV7SbQAHBp85ANlYXUJPhcyD+MHNzNwN1x9On3riG06s20Bi++3l6JsfwDESCxhgxeSYJtdO4ruw8k3/idmzF4cxEkTcmqPoDKizEYcye6BO3ifHWQCAFlcP7NZYzuhxbobgEToRaDbWCimdn3PjKbA3hw1I0IEiNN1Tr2WnqPlEsVj2NP2dCibauD/AFj7RD/4m/anh5/9px+tRFVeylZ0d29rQCJkSCNwCLTK1aPZRp+IkAWIsJMXIM28vmmpIWGo2R7MYnvMwdSZOUGQ0NYSHEbEmYM3XQMoDUU2e5/RcthKIwvfPGIGWCDMANNvhyySRYTujanaSi8H7WkDAIDnOY2DEHxNmfJRds3X2pWbhpfyNj+o/okaX/bZfqf0QGC4m2DL6ZMx4ajSAeV42Rn+Ia5WEwQBDmEdZvaEFJojUp3M02+/9lJo/wC233CsrVtDGwERcEzrCZlYXGmm2qLHW4xbb/lD3aotb/2vm2/zVlbEsaQ1zmhzgS0HcDdPSqCDCLCh8PRER3YHSB+RU67THVTZUQWPxYbBcfCCCfJS5FJbDU3CkHF5EusNRHM+a5rgnZ1z65rVbUg8lrRLZh0jrGl90T2f4BiKzy95cGVAXAkm2Y2jkIJsu7ocIApBkkwIlxu6NyiOXJMlF8nA9ssK7E1GCllmbibgHS+wtK0cHgWYXCOYbvILnkm123HKNlo8S4KacPzuucsed9ddkBj+FVcQ/u2OJJHjLgHBrRAm4+W5Sk3WI1FZOfZxvZ3gb8Q7xkCnoS2w0BAHO24nZbP/ABFqg5AzKLuuToABOUalxmBA2K62hgX0aLKReA5vhLg0AQBAgbQIXM1ezuIrOZWaKZbTPgzNEvgyTIvlMDzulm5SXwT4VCDS7AexnBJcytUmGuzNuRNiBrH3jP8Ap6qjt8ftWlsREFxNwM1gOZkST0Xb41jw2GhgOWSY0iJA5brjuJcHrVHNrdwHNgRdwc5oM3B5wqU8p5Ey0VDSwXZR2S4P3r2VHzla/NIM2Zy2kvLR5NK1+2OGzuphoLyM8DzyguPQbDqt5tEta3JTbp8IMAeGdtbyrOH4YPOYhxi1/h5mAqjPOeQvCoaeHs46nwIu2OhOguYMajcwF0tXh7aWE7oG7aZaSdJgyT0klb7KFphZPGD4C3Sbc/P5LSbyIhpqG6PI69INcQ0Q0WEi5jc9T0Wh2c4N31ai5xhgc57jH3KRb9XHL6FEcWp0hUBdUhpcMxvLRudOS6ijXoYWk3x92wACSDeTMGWzq4p601GKXs5fptDKbb6Au31JvdtaHHJm7yobTlbcNaPxFxGugnkvPnVGk2GUHbWOknVdH2n4qK1QtY9oDbSdQDBGWRE3uddOSwHFrN//ACke8qdJbFfVyuRXDefzToI8UoC2WqeoISV5kfxpnZ0O0DaYinSA2EgmI5SVGv2grO28zAHz1QNLDjkURSp9IVeNGS+om+ytuNrkk5nX08R/JS7yq7V9/U/mrxTjQKynSI2H76KsYkqc+LKqDHE3efS31BR2GwY/E6OVv0up4dpFpEeSLpNMzr9VLijo077J06XhjM+P6yB7AqwYVupaD/VLvqpAnmFaGz19UqXo3tlRpN/C36KFXhWe/dz1DJ8ptcooUyi31nloZPhmYFr+YUSRa+TBxPZkOJc9gBN5MNJjzRGC7K02w5tVwPJroAPWSZ9lsBwH3SfN1/cNsnNUfhg9SXR5AgBQ0Uorkzxw/KIbXrAzPxMv0vBiVZNcaVNAPic06T5c/kFrYThFZ7pFN0Hn4QfcfkupwPAaTLuYCf5od9AppmiPP6GJf/1alPlGUGYJOg84Wn3jmtGSm+4kEMPPaAQvQBhGSCGtkaHKLeXJXNbzTUSrPPaeHxlQQ1lRt9SGtt5lWYXsZiKjh/EVvDMkZi8+QGi78sCWRLBBkQZhg1oaNAAB6KXdKVuST2k6qyQXF8N7wRbmoYTACk0gAFxuTzP6BaLOqlnCQzjMbw2rUqNa4FrXuOZ0izRc+RIt6rY4mO7p+FsCIEaNAEWC2zfRQdTEQYKSikNuzjsBgTWeMw+zABcCPi3DfzPQRutrH0/CQBc20WjTpMbZo1M+v7CkbnkiMaQm7OWbgHutcddwFqswzWgNaIAEAI6tEwoAKoxoTdgncKh2BBNwFqtpynfh02I867d8God0ZptlrS6cotv72HzXC8Lwz8dUy5JgiAbgl069NSvVu1HBqldpps++5rXGfhaT4j6D6qzsh2ZbhaUFo72Tmdz2t6LNxuSb6FXXsyK3YfDFgY5jXH7z4Ac4jeRcT+nJcV2p7F0abXGmHCLnxGwAvv6+i9lxFLYLzT/irxJlDCvYHNNV/hyg3AOpPpb1WsXRlqQTWx4lVjMYNpMXKSGjp8klFGtHo9NnkiGsWpQ7N14B7oxzJA+RMrUpdlK5+60eZn6SumWrE8rT+mn2jn20lc2lzldTR7I1Nz7T+YR+D7Jw7xZgI1kf3Wb1Drj9PRyFKleACR5z9EVRpHzH8oJ95XdYXs3Rb91zv9RHvGy0aOFawQ2kAPn+4UZM3WmkcBS4dUcLUnRzNh84RuH4BWdo0D0JHvou+p051aOtplWup9P39EWysUcRS7MV9wzpfQ9RF1rUeygtmf8A3XRtpqcoKoxafZejvmPrH6rRw2Bp0x4WNHoPzRTwoR+9Eh0OXeabOE+UKfdj9UDGL4GiZjSRJt9FZspNCQFbANPyUxqme3yTh3VFgMEsqRG5KdoQA8hRg807/OAqSR1MnrZAFjWxuT7J3XsqnP6yVCm83za/MIAuLY0UWjWVGpOu6jPMp2KiD6W8qTAOYUHVRv7BJsGIiPmEWBe2pCg/EAKJdy+SiLi6BDDEBQrY1rBmcY/M/qs/j2P7inniZcGgac7/ACXG4ntIyrWFFziH/ERlJsL2It6KHOnRVbG7jeJufZuZrZMky1xm8QRIC847U9jzVOam+byZN5JvciI85XRUcYyq4hlZjocC+HXbl2Id/SiMRhz8VMZ35TEPbfpFtSBcpZMmUIy5PL//AEXiP29n6pL0+B5es/NJRcg8MfZ1WHou1yknmXTHlstClReR4jB6T9Sr8gn8tgrBbeFukBSzDefrf6q4UQEieqRQBMRyUi+NwqKRlPmJ2/NAy7vk2dx2SIOht5bJMA/EgCdOonDuQ81S6tJ0MKwNOs/JIZM/sJAW0lTfSlOwRuiwGay6lkATZk8H1QA7TCeZTDqkSgBGAkTbmq80qAnkgC3ZUGqOvoEwLt7qHmgCYrk7e6cutdQfVj9zKqNTNZMC7vRt5J31QOaD9dtP7qGJq+vySsAo4idoHM/2VBxTN5jmefLoUJWxxLYDbtPObc0G/HPaCTlNvWPzSsAyrXl3TaxVgqlzoE9VgP7SmYDC4c4uPQqp/agtbBbDrRpfzA0STEzqXVhJ0EKv/EGAwXCy5Z3alzgPCN9J2/YWXiePlr4cwTqCD+LSbXT5JckjR7Z4mnVgd5XY4aZWNc2+8OcPkV59VwNSnWNZlUVHkZftGmiRpcZc4Omll0uJ4y2qCXVGn+RwvI5Eg5mztYoDEh2YvGSi10APaSQ6dWsbq46+GPVJx7Ic0+DkuFVcRhnOotBq1ajxDmSQQOUgHc6i0ru8K5wB0qVgPGQYp0pGhft1MSeUKs4NtOHvDaYIgMGUV6oH4skCm3oLnmoDDvrNAjucO02a0fEeQGr39T5qWio2gY8RbvXE/wAtJxHoSJISWy3s22P+TS/1VTm/1X15pkUVcj0wtGg/2TtYFDI46QpGlzMLSxkmOGytaFDMBt7pmkk9EWBY9vttCct3hMHR6JZkAVm+/oP1SaI0aPX9SiGp3AFAyLArJ80zSouzaygCwHnKWYDVUmoRy91AmdRKALDXCZ2IJ0VVRscgoirqBtqkMuFS0mx2UMzidU0iJJUXO5mB80wLbxc2+aiMQI1BQz6kzcgfpzUW1TzgH5+UJWIMzz/ZVOqRsfZV0pdN+vy5qNcw2cp8/wDZMCupX5SY66ef6KpuKcIgDa++6FZiRBjNA10MX1O/NQr1gHDxCBE/DYRN5uD6pbgH/wAU0knlYW/ONFTiajjAa0E8zp9UDjadd7qeV3hiSGmCfKDe3ojKDoZLi4EjQ/EJ5gSmIyKtfK+C8NcedteUH6qFcN8IcHxuAbn13O8ITiuIpNc1tOTVJkl7gDJFrkSB0CycRxGpUJbmJIGkQ0XgwRcfmp2BslisY1pMD73hEGZuRI5oSnjg5xLxAInQwTyB1CPOIAaGuLXPgQ0Nl+cEmZj4Rz1J6Lm6tJxuXS4nSNPMzCqkYzk0a9XiLC0tgkxrDQ2/O8lZ1MOqHJTDXA7AHwnWdPCLa6K2jw7uodXcGt1DBeo7aGjbXVawweRs1m9xhxc0xmz1BFi+oAQbnSdtkrS4BRlLnYAwHB2vdFMCpUGpcfsWHq4AZzp4QYRFTENpS4Za1UAg1h9oxkTZgaIbcaH3UsRxPvWhtBuWmCABTio0idXd04ObHPTmi+G8H7t3468i+bM2lr4g9oDhbZ0qbbNIxS2iB4bhDnOz1Q4vdBa1rj9p1fc+HTeIsQreLcWbQByuY6sGkF33WAfcphvKQC4c/RUdpe0zMIx+Ql7nENdVNsznbN3yAAn6c159j+LGtWzNByBgDQ0TLpzE9PLoktxTlgr7DauCxziT31C5J05+bZ90kKGjd0HcZXWPsktcYHL/ACp+j6XpnoUiFQG3804eJIulZ2E5m8KYcVBreSdpjmgZOY3VrHTtPMKhtMdfyTvfl3QBaIabBQq1TsfkqQ6dymqCIJNv3sixjtrE8z6KbnQLknpEKoOGs/vyURrci+gIlICXe6wYjkkHHf8Av/ZLOToT5iyHqvImCZ90N0MsxFaRpKpfVn7vrfZZWOdUL8rC4cz15dEbw+nVvnNo8Mb/ANlKbbHSD21LAfU6JnOAvFzz2QlWxJv5GIQ9bFDR0W0g7nTwkQE7EX1cQATDnExtb0uisNTPxRA1kmT80LhpcM8uaBrmi8dQqKnEhmhrHOHMnW900AfWrtzEc/5mz7IOviPFDC4N9IPnI0S7lrzLfFmPnEKeOqCm1oFhmOrdOZvomSAVMUWvLQ14Ex4Q0tMjc3MKFKs2XB4abO8UAZQItJuIncqypWJf8Lb2kdfxDUrP4oQ1wJpEtDvGzN4jlvOQuAa3cXJSsCYxb3U3NYHOabF0ZtdLZpgAG4QuKrYiLNa1ogENdeBoDN2ztus7EVqdd7jSFRm8BwJmfwSPki3Cp+MmAAZysz6GHNeSDAsCLpVYrKzhWuLSWEkGTmMnlBLtYMajZCGmGv8AC9jW3JmZiYAgW9ZR2JqUzGRj3kyDTLm2cOehjyCAxtanSZ9tSaXuMNpMJc4udOpEDQGwBS2QU2RbWfVfLWtGQHM/MYAJH3j02gqujXLi1uGZ377zWMNa3aw0J9yrqNDOZxWehQDYbTYPDfdxZffQD1V9bF0qtNtPB1KPhnNTIyEgRBGWLWN4UuVjjGi9lFmHaKjm1n1bh9R1MVA0jnlMtAJ0EFA4IPxL+8Lm1cti6i99Ihpk3Y4gGPn1UOG8ELS8k1cNF87HudTfPLML25hbrczwc0U6Ibeq2Gl3sn/sOQfh2Ea0ltFwlv8AzKxAa4NMmCRr5dLrO4vxVrGFlMkUwJe779UAEku5NO3NDdq+0Jp0nikA1jQ0NBEl7nmAXD3dHS64E8XzYV4a9zq7neM6kFzjJJ2gNj1CXIOSjsHcQ4e7F0WONSnAJLi4kE1KmgbGsBseRMaJsRw6rlD30w0CGtyMAHhGkDS17rCwLA0iahsBAiRmHME/RbQqgFoZXI0MnMIdufDcDykrfTR5+tPJUBfw7j90+ySLqYh8nxTfUPN/cpLWjlxR9EnQfv3TspidpTvd7JBwHn7rA9ovA/3VdR2oF452VP8AFACfRIkkSIjqiwHfVI1Mbac+SnTbN/qq2uymTHn1QuIxce2vRS9hhr6sbj2lRFUEWvHy8lmsJMWMnnY+3qiW0Y+K3t+SSbYwpj56HUqwweekdEE/GNtyiLqpocTIdAG8/qnYUEuqtuADPsfmUnhobaLfvXdD4p2XaTzOn90LiK8sLi4NvAi+2gHnKQFtUB5BfAEWH5/2V9DDACxhu3IeSyaD3vfDfgi5MA+evySqYkQWhzi6IzkWt0FvVJSXIUFY3ijKcxcDfblEgXWRjgKjmlpJBEzpqT4R7XVWI4a53x5jvEwLdIutfCcPZTLXOdJAOXYG2muqSuQ3sHM0yzo2XEgQI2JWK2uXnMJ1ANpsZM3n6I3E8Wax2Vwb4hFwTPQxeUFR4c0Pa9ocBE5buBcDfLvHRU3fAg9nFWtLszmgNtJtItuOeynR43SqlzWunw2BaQJG8nWI+SCFJjh9pSqOcM0l4LKcm9xFhylD8O4K9tXM97BSu3LObM102aIjWPZNNiLuK8Ya1nhc77QDIWNbMCzsxkfXZcpWBq/A0tInQa21Lpsuu7Q8PptoHIxgc0BuZ0TAP3dpvsFx1TBvJFOm0uuJc34c0aEnl5qZPcOirGVaYIkNe4AyWhmU5ubiNQBrHNHOpvxIY6r9k0SWuMOJiAYECVP+Ao4Vve13NJGpd8DSNmiPG4rkm8cbiMSamKNVtIGabfunn3kXG2mkKbbdEuo7y2Okw2JfUc+lg6RLR4X13XEjbNuegWrhMLRwdMd8x76zyZd8RcRe34QANOiyP8TaA4YJwBZr3bg4i0gloPibflCD4Z2oxbXhlZrcRTk3yw9pNxEGCJ9gkuS3JLk2sYP4h4OGrayDTcAQLTBBggmN/RB0Oz9O9TEtNNzSckaEDUiDmbJ2k67rfy4d0VqcCsBIDRlcDF/6t+atLIb3uLNwfC3fbUDUzsqFjfJVSa4tLsQfsQ2wOrib3i58t1znaPjFVwcWQzKA2mzXK55DZdG4BcY2hA9re1TzVbSpgmoXNZYSzDhx1J0NUg6fdWbx3iNOg1gcZc5+YCYsy0nncnVFBKVLYC7YY5tKixrqTaoeTGcnwuaIDhGrvEfdclgKYazXxOgkQba2lbHEMS2tW7x5lrcraVMGLSC90xabgFX8WoscS2mMrJByk5iCAYvuRmKpPo5daaqujDpPc2o2Lic3WBoDC3sDSqVCSwNJgyMoMAaxsSgsNhzBMGAYJIt+7o2nSecrWvaGHfPlExq7QE7ALWETklLJhVPidRoAyaCNDtZJAl7xbvH2t8Ltky0M6f8AyPo6pip0bby39VGnmcc0BvPSYCzjinmBOn79Sr6FQxcGDzOp5WXMnZ7AU+mJ+L31VjSDYCFVhmRqRHKD9Toq6mJb5xpFh681XAF78M06if8AUdfRJ1HyA36e6odjwBfwe3uhMXjGMgl5IPQfqk5IdBFTDtsc3UGCD/slVcNyXekDzkoY8ZpjK0EnrBhTOJzQYJB8t95OqXPA+CrEG3hBHW5PzVtEROZ0T910E9bahO8WkEzOm9gb+SlSe3UBwy6lwn8+iVbhZVWaC65hn/k4x8kNiMRYWiNAIO+4NzKtxGJb91pLh8pVGNcLaDd222p69ErQyqtxBrS4Mpxm+IggZufUXWceLvYRlayJ+GNvNX1qJc1zmxl5E3EeQiOqCpTDmuEixBaIO++sbLN5WVsdHSgiXC02AEm/VAsxxc/JTY2OTtZvcz0VHB6rQHtdnY06ASQZGmb7uiLDadOox4D7kCScwuYmYkdQtU9iAk4ZrXhz8rXA/E4A6C2Wduqz+KcWySKebclwJGtpHTy5qOIoeOoKj3Zw8wBFw685pncLK7pjKlQQaruYcIgyTe0R+STYEaXFXPgXM2y5yQSbSAb381sHiBpyHNY0gQPiMGeREC++lkBhOK4dwvQa/KJGQOBDhe8xa0wFLivFKdRzM7GZiGkwYIBmB4TGs+6TkgVmthgcTSyu0kSdQLbE/eB81j8d4nTwYy+J2WwaLuqPN7xYDqthnGW0XNpVIEg5YEaGDb9EB2j4R3xNajDiQMzfxRuOvRN8bDR5XxPH18XVz1SQG/AwDwsHQc+pRtGmSIMH98lr1uEi8DKdwR+twqP4DKfiZOwza+VrLKn0YuLv7jM/wcBwdTDWvaZB0iP3ouh4LTdUeBUpl1S5LgS0m5JLgDlAvstHs9g21nQQORvJtf5fosvtLhan8QKuDrFuQZHN+7mBNojdaRk63BQS4OuwndYcOqPdme6wABkdGg39VxHbPtTVp0DUkNdUfkYNcjWtLnEfzXAnqpYjtBWpgOxWGc8NbBeyABmIuHDTSL80Hi/4HiLGsZUio2SxtWWkZvihzbGYHshM0ck9kY3ZCq0uc4Mc0H75PhcRBgg6um8o7jtDDYgkVWPzU4a2rTOv3nNc11viLiIvdYvEOzGIpQGmoGB3V9KdPiZpaNQtLF4NtB0uqh5dd+UOdTbm2eYzEyNtLKnzdmLbjGkZWJ4YWuOR7XC1wRMbEt1Ftgr8JhKrxGVrGg3cXNaCdNzJN9B7KjFMbUjK8E7mYPkL3PWyVVga0NBd4edwCTfqFSOOXyaHD8EKNaoMQ4wxs5GHVwiBcaa36IDE12kkta7nEi3oAQqabc1hJMjS/oN1i8SJa6A46aaWVXQRh5HiaR4m/wDE73SWIKbuvuknkzp8ET6oZXbBuD0gn6oiliPaJkfRMksYys6WiT7gknKN5uhatdkENqhsDXLudIvqmSVsRz3E6RBl3eGbhxbAt63VlPBMdLnOsAPCItIFvFPVMkslFZNFW2jTwgaWkkBgM5czpc8xa50A6KVCvLXOJBDbMbn1O5P5BOkjLdBQ9Co4yXPbTDbF0SZ1gSbC+pRNNxyumAJOUaEg6HqkkqGUOxNOmwmREBr5aST/ACjqs/HY+ixocGvJJMNA+LLre8Nt8kkkyWzFHHHOc4GmW5mkBoJBBAnV3TZAM4m9pA8T42AMxuPZMkljvRGbo6R2KyluQOa90GNYFjBi0+i0yAdBlIE5jcT+ECRrqkkn2WZlTC3zSQ46tJvp03KpxlVlKm8Nh5zAvJmJIMNGU6WNunPRJJPYfRmYLjLnEyxg8WrSWhroJBmZi1xeVbVxFJ1RodTElzYLS2znZbkC8GdEySlSexNhXabJNMvIbBIE2EuBtO2m6FwmPqUTLSSNx+o/VJJWima7OJUMSMtWGP2dy9eXQ2QGJwLsPctO4DxdhaQbOH73SSU9j5W5mPxVdhb3TWZQfEKYAFxEh0WdBib6baq7s5w6pTe9+Qlx+JpdLiJnfXVJJP8Au5I4Z1NKvSc0h4a1seIG+l/TdcB2h7NYSriO7pMFBzYh7fDn6gTBN0kkdDasg7h2Pww//HeaoGucQ75GHeqxq3aZmc08dhDSqbvZ4HXvMaHzSSRDdCl6LGcCo4lk0azHaw1/gfEmPELEws/G8CfS+IPbNr/CSdPE2xSSWkd2c+ppLBtdAmM4bVpw+k8VARecstdyjMSPMIF9bu58MPAzTctvpAKSS2xSVo5k7lizLPEHm/5lJJJZ5M7cI+j/2Q==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2703513" y="-1074738"/>
            <a:ext cx="3333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416" y="1143000"/>
            <a:ext cx="6681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 человек использует: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освещения;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передачи информации (телефон, телевидение);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приведения механизмов в движение (электродвигатель);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бытовой технике (утюг, компьютер).</a:t>
            </a:r>
          </a:p>
          <a:p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35914"/>
            <a:ext cx="7214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Применение электричества</a:t>
            </a:r>
            <a:endParaRPr lang="ru-RU" sz="4000" dirty="0"/>
          </a:p>
        </p:txBody>
      </p:sp>
      <p:pic>
        <p:nvPicPr>
          <p:cNvPr id="25602" name="Picture 2" descr="https://encrypted-tbn0.gstatic.com/images?q=tbn:ANd9GcTD3t5Bp6NOOTh8jbtVZ50nS0hIUR_pWQoYNZNB7cHSu9fhvIM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416" y="4724400"/>
            <a:ext cx="5153025" cy="200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8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304800"/>
            <a:ext cx="3458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Проводники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1012686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 проводящие 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ток,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проводниками. Это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металлы,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влажная почва, тела людей и животных.</a:t>
            </a:r>
          </a:p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AutoShape 2" descr="data:image/jpeg;base64,/9j/4AAQSkZJRgABAQAAAQABAAD/2wCEAAkGBxQTEBUUEhQWFBAVFRQVFRYVFBAUFBQUFBQWFhQVFBQYHCggGBolHBQUITEhJSkrLi4uFyAzODQsNygtLisBCgoKDg0OGhAQGyskICQsLCwsLC8sLCwsLCwsLCwsLCwsLCwsLCwsLCwsLCwsNSwsLCwsLCwsLCwsLCwsLCwuLP/AABEIAKAA8AMBIgACEQEDEQH/xAAcAAACAgMBAQAAAAAAAAAAAAAEBQMGAAIHAQj/xAA9EAACAQIEBAQEAwYFBAMAAAABAgMAEQQFEiEGMUFREyJhcRQygZFSobEVI0JiwdEHM3Lw8ZKTouEWNEP/xAAaAQACAwEBAAAAAAAAAAAAAAAAAwECBAUG/8QAKBEAAwACAgIBAwQDAQAAAAAAAAECAxEEIRIxQRMUUSIyUmGhsfBx/9oADAMBAAIRAxEAPwBNK16FdaAbHGomzCu0jkMNdRURWgzja8+Mq+2UcoL015pob4qvfiaOyNBGivNNQfEVnj1PZHQRorzTUPj16JaCOiYLXumohJWyvRsCXRWwjrQNW4ajYFz4CwgMhY9BTviXOmjdY0IubX9PrSLgbGhWYHqKBz/HKcXd7aRyuNVz6Vm5Fd9mvhQtD3NMS/h6hI2q3Q/2qnScSYyM7TsPreps3x/iR7KxUdjYWPoKqUrWFglh6m1cjJmW9I7eLF+Rpmuay4vSuJYuFvpuLc+e9LY+G9YuDpXc3up5bcjQl/5V/wC4RUgGw2YH0e9JeSvkd9GfWiZuD57XXS4PYi/vQGLyHERi7Rtp56l8w253typrDKEN9Lcvf3prkySSFmj1MIV1sA1m033sDUrMVfFX5KGKyut5hEM0kUoqOWQs4P7swlABbxbdb7Uij4BU4V8S+ISGMK3hqxDM7re6Egix+/OmrKmZ7w1PsoNZXrCspgo8r2vayggy1ZXtZQBfp4UPak2MwHagvjG7178eadOVoU8aZG0ZB3onD4XV1oaXFXqGPHFTtTVyGKeAbNl5HWo/hTUKZwTzrGxZNQ81kfQlhKwetbrAO9LWnNeLiGpX3TLrh7HceCHep4sAD1pEuObvW64o9zR9y/yT9l/RYRlote9bfBoBu1IlxJP8RqQSjvR9z/ZP2X9D6LAIx2apjla/iFIUltyqQPfrUfd/2y32P/hacHlRSzq436XrTMMIr7H5un/NIUk9TRUc570fdTX7hkcS8f7ST9kdEF7juReh8dlxTaWMx9jcm/5UzweZFDcb0Vj8yMy6XsV/Ss+a8OumaMazb7XRTMRgVvtKoH8yt+umh5MIBbeNvZhb2tbarM2DYf5bWHbp9qAZnRjrjQ36sq2HqNqw+bNqTQJhcmMkEkylbRldgJN9Rt8w2Ftqa8MZNKMWgDWKjxCVlBGleY3H0IrWHDSS/uhKRHqOoAKgvYXsb2IsBRUGXIJ0Id9YJPmBG/RRt36+tT5DEGZTiwxKQwyQYWUM8nnVi7KRrKjmLAj6GoJcQ0Uckb6GSNPF0vGGB2IBP4ugNuV6MEDq2t9OvTYEEkeYebQw7jp6CtsZghLFaPxA7qUe5QAKF3L3G9xYd9jUrW9lW/0tHIjWUxzuSBnHw6MqAbliLk+wv1vvff0pfW9do5TWmZasrKypKmV6K8ArYUAGhq8K1GVIrAxoA2KVBItTiWvDY1AAjXqSOa1TNHUDR1Keg0ER4kdaISxpZa1TYSJnYKoJY9KltP2gW16YecN2rQwEVe+G+BmYBp2IH4R/ej8bwUg3ViB62NIvF/Bj4y/yOahTW6k08zPK2hNmG3Q96CEYrHWRy9NGlaa2gMOakWU0T4ArBhar9YupI1nNTpijXnw1ejDmp+uW8UTpizREeNoIRVsEqPq7LeA1ixlGQ4m9IFWmeU4cs4HciiqnReZLfk2Tmc3JIHPYkX6VbsJw+kaBLMyi1tztbqCOR3onKYkiiF9rAV7jOIljFyRamRMyv1Ga6qq1KIv/AIphyhUxix6Nvb2vXJ/8S+Blwo8aAnQdmXfb29KuWdcZ6hZGtbqBVKzXPZJRpZ2dexFxToa30LeKn7Zzgisq4LgYX+aI8v4RaoGyCI8vF3PKy8q0eSEvDWyrVlWluHo+0tvXRWhyCPoJfrotUPIkH0LK0K9tVwwvCsLQyyNMVaNQyoTGWkv0AFa5RlWFSZTjknigYMAx8o1D1tfa9CyS/RDw0vZOcnVqlXhEONjY0xhitR+HxFutq5uPn/kQ9z+5FJzDhWZNwNQ9KRyQspsRY+tdijxNx0NQYvLYZh513/31rbHIiiU0zkQc1tcGr1juAtVzCwt2NVbMcgmh+dDbuASKdtEixoq6RwBkYjTxXtrYdRyHpXP8ChMiqepFdOzrN0w+H8pBk07AEdqkNbLHic0VfKp89vyofEZoAvmbbr1NUHK8/Ljawc8x5mNSTZlLyIFj13Wk1b30aoxrXY5zHFQyqV1Br1QceDFIVJ5cvUUwxEJb+IA+hT/1Q8mWGQi5ZjyuFJPoABe9RXjfsFNR+0GjxlSLjKAmyqVWItuDYg+Vh7qdxQzh15gj3FqW+NL9ErO17Q+TGURHixVZGINSrjTSq4jLrkyWpJwalABqrRZjRkOYA9aRXFpDpzQ/kfjD044ZjtOt+9VeDHetM8BmRVg3Y0hzcvsentdHSOKceViAFJZJg8O/O1bZhiROi25WpK8DodtxT8t7e0GGEp0wXFIOQYCgnQ/iv7A0fNA1rhNu9Bh7cyLf6qqs1opWNEKxMOV7fQVNFseS39SzfkK8EwbYFQfdb0PiZQvzOfpqP6VdZ79di/FBkkjdG0j0Cr+tQFVLeZ9RO1vPIT7AbUtGYREm+r3K7flc01yPikwSFkMLAoy6X8RSNXW/famqvz/olKkOsNhVMZigVUkhKzxs6aZJXS4eNVIF7EC+9K8Hn0mOxUa4tRNGjtIYtoxe1jc9drCrJNiMSqJGssc0c0S3xGjSuDZmJIuL7vy6cqqvEOkNHjMGjqI2CyWWyJInLfrqs1OW/gqnPfkhwBWpWt71lecpEaTPYmIouOfvQVq3VqJzXAi+LNdroZwydjajIcWR86h1pRG9FRsa24ee18mSsdx77Isx4Yw8/nhAjmG46C/rXOMzuzuHFnBtbsRXTt+lV7iTLA/7yxEo+zD+9dHHzorp9MtFJlByuKQuAgOom3zab/2q+w8PvYeK0KX/ABS6v0uaruFwwY2I35Vecmm+GjAZFlh3BXyKVY8jqYb+1aG+tmhNIr2PwXhX0DV2IVlX31SdPYdK84VjxEs4WMQrJ8ymS7C677dL09kxcTSrJICWuQohSNwoFjcm4FxYd+dbzYBZv/qrpfzbyLIWN+d9/XlakfUT+R8zsRYh8RIMXJJBGxlkWLxRp0xyXt5b8gdt7ineMkwkXh+LHGpjTwJV1RlvFex1lSN0t1570tiwrwRoFcyxtKGnj0jS0gbaydbHn6WNG5hgtKsVVInMpCMkY0gPfxCDYXUdr1fyZfwn5Kzx5kUMMOGlw6sEkRg7kHw3cad0Prc1Sa6xm+Enjg0QYgMreQoVIQKVO5Vtht2Brl2Iw5RypsSptsbjbsa0462jDmjT6IKyvaymCTZZCORoiHHuOtC1gFVcp+0Wm6n0y05TxUU2YeWrBDxLCbEttXN69tSXxoHzyrS0dNxfH8KRlI01n15VT4s4V2Ovy3Pa6/akVZUvjy1plVybT2WYZYj+YJcfijP6jpXiwKv/AOsi+hF/1qvRSspupKn0NqZRZ5JycCQfzc/vSa49/D2Onkz8rQ1iAJ/zb/6oxVh4RyZZsQPPGVTzteIHkdhe9tzVWizqHrCQfQgirzwJxFgwsiO6wszRkFxswB5X9Dv9aUsVJ+v8DPrTr2dFkw6Phm06fDVgT4KW8yOSboedrCubZzjdGE8KWSNzjX8RWuAYbMtm0ja/m5e9e8Q/4ieA80WFs23hiTmjWvqYA+h5+lcrZr1smd+zLVqekdpOFVhQc+AZeW9DQ44r1pphszVudZ8vBmikZ2hSdudYDVgfCJINudKMVl7J6iuVm4dT3o1TmTIFNEwTUEGqRTXOvGO2mOYiDUrQXG+4pVDNameGxFUWVrqjPl4s12hBnHDQYF4iVf0rnWbyYhSY5ma1+RJsa7eADSrPMiSdbON+hrpcXm+HT7RmpVHVHGsDjZITeJyt+Y6H3XlXQeFc7+LXwZ2IcAX0BV8QA7b7cveqjn3DcuGJNtUf4gOXvS3AYwxSK681N/f0rrvWWdyXx3p7R0rPsdEJ7KDENNjsHspvq3NwW2FQw8T4Z2BEirosqly6ncfP0B3LfeiVzBPhPGRFkBBezbAODuusX02B5W3rmGKTUzNYDUSbDYC/QVGNdfqNWTK0k5Oh5jnGG0sokVgu5UyEq1gSAB1BJI9K5wZL7/l29KhaMivA1q1QkkY8mR37CkYW3rxk7VEj0XEQaZsWQFCK1pn8JcbG9RT4S3MWqdkANq9qUwHpWhSgDW1ZW1qy1AGWrKyvaAMr0VgrKAMrWvTWUAW/9o15+0j0pUrVurVYgfYHiF0PpVqy7PUlFid650DUsbkG4NqpUJgdKxWWqw1LzpI6FTY0Hk3EjIdL7rVtIixCXW1653I4SrtD8eZr2V9HoiOS1RYvCNGd+Xeo0euHm47l6ZtjImOMNiqZQS3quxtTbLwSa597gY4VB82BV1sRe9UbiD/Dy93h8p6i2x/tXXcqy6wu3Om/hjsPtXd4OHP4+e9HOyzKf6T5Sx2SSxE6lI+hoG5FfVWaZFDOtnQe4AvXJOLeClgfceRvlYD8j611ZrfVFU2czDg140APKneM4aIPkNxSmbByRnzA1d49eifLfsEfDEVHcijkm71IFU1H1Kn2g8U/QLBjitGPmpfYionwAPKmnCWS+JiVDfKNzTJyqiHDRa+FOCBIiyynnvp7VcouG8MFtpW30qXGY0QIoHXbaq9LiZNJJfmTYCi8ngMx4vM9zvgOGVSY/K/S3L7VyzM8veCQxuPMPz9a6AmaSqfmb+lKM5jWd9UhOqlLlz8pl3xK+GUwCvbU5lyQH5HHsdqBxWWyR/Mu3cbinxli/TE3hufaBaysr2mCjWstXtZagA8PUoegw1SK9WIDFepVag1epVegAsGjsvzF4mup+lLEepFao0B0rKM7ixCaJB5vWoc1yYoNUe61QYpCDcbGrdkPFRWyy7r3rPlwTa7LKmvRph5d6uXC+HBN6VYvKkmHiQkAntyo/IMb4KsJBYiuHm4DnIn8GieV1qi14zMViHqaVzZ4iAln3PS/9Kp+cZ9rmBDED0tQ2Z5hew8Q36XQfqKl5ayVpejXGOEk2bZxxVOH/dS+XsOf6UBmnGc00BhmVXDcntZlPfalWbQMLGTUL/ysP+aXSR/gYn0vWzHGktomoh+iKLGyp/MtH4fN432cWoSOQ/xEezCx+9Y8cZ2ZSP5l81bZzfkz1xf4hGLySGXeMgH05UjxeSSJyFx6UwGBZd45VI99J+xqZcfKg86nT35j78qanNemZ6x3PtFcDsvMVbeBcWA7E8wKH8aOQeYChxCIWMkZuORFV+mk9kKn6D+JM8d5b32U7Cp8Fita/wDNVqRjJc9aly7xQwCta/vSM0OzbiuZSLBKSDzH3IrRZ39furflTH9lygeaxP8AvvQmIy+Qfw/+N/zFc543LNSpM08VSLOo+qlfzqX4RT8hKD0OtftQocjZlJHox/Rqmhce3uNJ+4oVtF+hbmGTA77X7p/VaSYnAOgva69x/XtVsxzeXcexv+jCswSNL5dDOxsBZfMSeQuNm+tdHDmejJlwTXZSLV5arlmXCLnWVQq0f+YLGwPqP4TVSmiKmzCxFa5tMwXjcEYat1aob16DTBQSr1Ir0IGrcNQAcj1Mr0vV6mWSgA9HqZWoBJKnSSgB5lWcSQnynbseVWPF5yuJiuvklA3H4h71RVeplel3jVLRVra0NvCLgd6ZZLgPMQ63W3O4H60lwWPKcxcVZcp4ghU+dT+tcl8XJF9Lo24sq8NMhODxC6jAXkivyPmA9NJvSzGYsH/Mw0d+V/NG1/W39qcY3iiEsdGHsOjLIY2+thvTtZI8XCPDeVyoBdS0YZP+pTqFa/Ckuy85Zb0jnkuIHRdugL6rfW1ZhYkklVWGgMw1MN9IvubDtVlzThzUb6pR1uIlcbdzGf6UXwpgpYExDxYiN5BGR4ZjZmYb2sDYio0OVIlwnDmGQqWMs8cjlYgigeINIJNzuQN97Ck+dQYdLpAPLGx8WdSy6bm2goeekEb1kTTjAR6ogsayPIkvjFGGnmgWxtua2w414qGPQJnWNmlka7Jpe3nWw8xG+5+9U330OUdeTZpmGAR8C4XwS0ciKkqrZ5iwJCLbYW3ud72qmYrDvE5RxZhzHP1rpGKwyYctGoCphIiyeNqtI77qyDnfY7mqZn2DVDGQXLugeQv1Y9vzrXir4MGeF+5CWOQD0NMspzFI21NuaXMlRstOMxb5+OtRCmMGK41fit6VZ45MJMFaCZozt/NZrcmHOuSlayORkN1NiOtKvGmNjK5OoZplNkL7Pbm0bC4/1RtvSDDQ+I6xsRoLDzEaSt9iSK1yHinUwSYXPIMOdWWX4WfRCP3UzFrzOfK5PIH1586xVj1RujInO/8AkaZZw7EcbJCsyyCLS6qV2xAG5UC9vqKvGGaKCVVjCRYeVrg6bFcSu3hH3/oaqEsM0kUMqHRLgmZVESjW8N7PLY9LL0uKdPiow5WWW+CxaCWKRwSY5jt7Am4IHpTsaUicu6fbHcihZmLaGjlOnEobEKwXySegNrWNUXjrhTDR4SbEM2ltVsNpIsw/Ce/X6CrRCmIjkjldBJMzmGYKVVZUIvGQpv3J+9cq4/wWIjc6w64bxX0Kb+GjNuVXpyps9sTaaXRRq9FaisrQZja9bA1pesFAEqtUitUArdTUgEq9TLJQSmpFagA9JKnWSlqvU6yUAMFepA9AI9TK9ABatReAx7xOHjYq46j9D3FLg9bhqNBstv7ejlOqRPCmFvNELKT1JF9vblVo+JmRfHjALAWYcjZh86dbWAJG9ctVqe5PnZWwkZvIP3bcypHJf9P6X5VnvF8yaceb4oMC3jfzMDI2lixN41b5lv8ALv325UbPi1OYRosZ06BhwhUo1mt5yRcNvvUUuLRm8TD2KgDxUYaVs1tW34Lk79KnxGO0x6YGA8yOpsWdGXbw2HQb/WstS12bpyTXTARDN8bKrMZZWBVXcqVKi92ANxsenMUizttWktKZJLFW2sFC7AD86f5xOYYE0vadpHMjLYarjr169aqTCtOGNLZl5GXb8QV1qJkothUTLTjLoEZajZaLZaiZKA0CkVcsA4zGYQoghbw1t5ti6DzNy67VU2SpcFjpIW1ROUbbcehvVKlV7Lxbh9HXshzN/h3bExtEFRYGaNRqVRq1BlbdSbjlVdfPI4tOGwymSAx69E4uPFAPy35EDpyqi4nOJ3cu0rli2o3J3buRTnMeLhLBo8ALL+7tJcH5CTflce1LeN/A6c0+2WfLs+xTYWea8RWCMJpluHUm51KRzI6Xqh5hxPiJsMMPK+uMSGS7buWtbdjz5mhMzzWSZizm1wLquy+Ubbd6XmmxHiuxOS/J7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BUUEhQWFBAVFRQVFRYVFBAUFBQUFBQWFhQVFBQYHCggGBolHBQUITEhJSkrLi4uFyAzODQsNygtLisBCgoKDg0OGhAQGyskICQsLCwsLC8sLCwsLCwsLCwsLCwsLCwsLCwsLCwsLCwsNSwsLCwsLCwsLCwsLCwsLCwuLP/AABEIAKAA8AMBIgACEQEDEQH/xAAcAAACAgMBAQAAAAAAAAAAAAAEBQMGAAIHAQj/xAA9EAACAQIEBAQEAwYFBAMAAAABAgMAEQQFEiEGMUFREyJhcRQygZFSobEVI0JiwdEHM3Lw8ZKTouEWNEP/xAAaAQACAwEBAAAAAAAAAAAAAAAAAwECBAUG/8QAKBEAAwACAgIBAwQDAQAAAAAAAAECAxEEIRIxQRMUUSIyUmGhsfBx/9oADAMBAAIRAxEAPwBNK16FdaAbHGomzCu0jkMNdRURWgzja8+Mq+2UcoL015pob4qvfiaOyNBGivNNQfEVnj1PZHQRorzTUPj16JaCOiYLXumohJWyvRsCXRWwjrQNW4ajYFz4CwgMhY9BTviXOmjdY0IubX9PrSLgbGhWYHqKBz/HKcXd7aRyuNVz6Vm5Fd9mvhQtD3NMS/h6hI2q3Q/2qnScSYyM7TsPreps3x/iR7KxUdjYWPoKqUrWFglh6m1cjJmW9I7eLF+Rpmuay4vSuJYuFvpuLc+e9LY+G9YuDpXc3up5bcjQl/5V/wC4RUgGw2YH0e9JeSvkd9GfWiZuD57XXS4PYi/vQGLyHERi7Rtp56l8w253typrDKEN9Lcvf3prkySSFmj1MIV1sA1m033sDUrMVfFX5KGKyut5hEM0kUoqOWQs4P7swlABbxbdb7Uij4BU4V8S+ISGMK3hqxDM7re6Egix+/OmrKmZ7w1PsoNZXrCspgo8r2vayggy1ZXtZQBfp4UPak2MwHagvjG7178eadOVoU8aZG0ZB3onD4XV1oaXFXqGPHFTtTVyGKeAbNl5HWo/hTUKZwTzrGxZNQ81kfQlhKwetbrAO9LWnNeLiGpX3TLrh7HceCHep4sAD1pEuObvW64o9zR9y/yT9l/RYRlote9bfBoBu1IlxJP8RqQSjvR9z/ZP2X9D6LAIx2apjla/iFIUltyqQPfrUfd/2y32P/hacHlRSzq436XrTMMIr7H5un/NIUk9TRUc570fdTX7hkcS8f7ST9kdEF7juReh8dlxTaWMx9jcm/5UzweZFDcb0Vj8yMy6XsV/Ss+a8OumaMazb7XRTMRgVvtKoH8yt+umh5MIBbeNvZhb2tbarM2DYf5bWHbp9qAZnRjrjQ36sq2HqNqw+bNqTQJhcmMkEkylbRldgJN9Rt8w2Ftqa8MZNKMWgDWKjxCVlBGleY3H0IrWHDSS/uhKRHqOoAKgvYXsb2IsBRUGXIJ0Id9YJPmBG/RRt36+tT5DEGZTiwxKQwyQYWUM8nnVi7KRrKjmLAj6GoJcQ0Uckb6GSNPF0vGGB2IBP4ugNuV6MEDq2t9OvTYEEkeYebQw7jp6CtsZghLFaPxA7qUe5QAKF3L3G9xYd9jUrW9lW/0tHIjWUxzuSBnHw6MqAbliLk+wv1vvff0pfW9do5TWmZasrKypKmV6K8ArYUAGhq8K1GVIrAxoA2KVBItTiWvDY1AAjXqSOa1TNHUDR1Keg0ER4kdaISxpZa1TYSJnYKoJY9KltP2gW16YecN2rQwEVe+G+BmYBp2IH4R/ej8bwUg3ViB62NIvF/Bj4y/yOahTW6k08zPK2hNmG3Q96CEYrHWRy9NGlaa2gMOakWU0T4ArBhar9YupI1nNTpijXnw1ejDmp+uW8UTpizREeNoIRVsEqPq7LeA1ixlGQ4m9IFWmeU4cs4HciiqnReZLfk2Tmc3JIHPYkX6VbsJw+kaBLMyi1tztbqCOR3onKYkiiF9rAV7jOIljFyRamRMyv1Ga6qq1KIv/AIphyhUxix6Nvb2vXJ/8S+Blwo8aAnQdmXfb29KuWdcZ6hZGtbqBVKzXPZJRpZ2dexFxToa30LeKn7Zzgisq4LgYX+aI8v4RaoGyCI8vF3PKy8q0eSEvDWyrVlWluHo+0tvXRWhyCPoJfrotUPIkH0LK0K9tVwwvCsLQyyNMVaNQyoTGWkv0AFa5RlWFSZTjknigYMAx8o1D1tfa9CyS/RDw0vZOcnVqlXhEONjY0xhitR+HxFutq5uPn/kQ9z+5FJzDhWZNwNQ9KRyQspsRY+tdijxNx0NQYvLYZh513/31rbHIiiU0zkQc1tcGr1juAtVzCwt2NVbMcgmh+dDbuASKdtEixoq6RwBkYjTxXtrYdRyHpXP8ChMiqepFdOzrN0w+H8pBk07AEdqkNbLHic0VfKp89vyofEZoAvmbbr1NUHK8/Ljawc8x5mNSTZlLyIFj13Wk1b30aoxrXY5zHFQyqV1Br1QceDFIVJ5cvUUwxEJb+IA+hT/1Q8mWGQi5ZjyuFJPoABe9RXjfsFNR+0GjxlSLjKAmyqVWItuDYg+Vh7qdxQzh15gj3FqW+NL9ErO17Q+TGURHixVZGINSrjTSq4jLrkyWpJwalABqrRZjRkOYA9aRXFpDpzQ/kfjD044ZjtOt+9VeDHetM8BmRVg3Y0hzcvsentdHSOKceViAFJZJg8O/O1bZhiROi25WpK8DodtxT8t7e0GGEp0wXFIOQYCgnQ/iv7A0fNA1rhNu9Bh7cyLf6qqs1opWNEKxMOV7fQVNFseS39SzfkK8EwbYFQfdb0PiZQvzOfpqP6VdZ79di/FBkkjdG0j0Cr+tQFVLeZ9RO1vPIT7AbUtGYREm+r3K7flc01yPikwSFkMLAoy6X8RSNXW/famqvz/olKkOsNhVMZigVUkhKzxs6aZJXS4eNVIF7EC+9K8Hn0mOxUa4tRNGjtIYtoxe1jc9drCrJNiMSqJGssc0c0S3xGjSuDZmJIuL7vy6cqqvEOkNHjMGjqI2CyWWyJInLfrqs1OW/gqnPfkhwBWpWt71lecpEaTPYmIouOfvQVq3VqJzXAi+LNdroZwydjajIcWR86h1pRG9FRsa24ee18mSsdx77Isx4Yw8/nhAjmG46C/rXOMzuzuHFnBtbsRXTt+lV7iTLA/7yxEo+zD+9dHHzorp9MtFJlByuKQuAgOom3zab/2q+w8PvYeK0KX/ABS6v0uaruFwwY2I35Vecmm+GjAZFlh3BXyKVY8jqYb+1aG+tmhNIr2PwXhX0DV2IVlX31SdPYdK84VjxEs4WMQrJ8ymS7C677dL09kxcTSrJICWuQohSNwoFjcm4FxYd+dbzYBZv/qrpfzbyLIWN+d9/XlakfUT+R8zsRYh8RIMXJJBGxlkWLxRp0xyXt5b8gdt7ineMkwkXh+LHGpjTwJV1RlvFex1lSN0t1570tiwrwRoFcyxtKGnj0jS0gbaydbHn6WNG5hgtKsVVInMpCMkY0gPfxCDYXUdr1fyZfwn5Kzx5kUMMOGlw6sEkRg7kHw3cad0Prc1Sa6xm+Enjg0QYgMreQoVIQKVO5Vtht2Brl2Iw5RypsSptsbjbsa0462jDmjT6IKyvaymCTZZCORoiHHuOtC1gFVcp+0Wm6n0y05TxUU2YeWrBDxLCbEttXN69tSXxoHzyrS0dNxfH8KRlI01n15VT4s4V2Ovy3Pa6/akVZUvjy1plVybT2WYZYj+YJcfijP6jpXiwKv/AOsi+hF/1qvRSspupKn0NqZRZ5JycCQfzc/vSa49/D2Onkz8rQ1iAJ/zb/6oxVh4RyZZsQPPGVTzteIHkdhe9tzVWizqHrCQfQgirzwJxFgwsiO6wszRkFxswB5X9Dv9aUsVJ+v8DPrTr2dFkw6Phm06fDVgT4KW8yOSboedrCubZzjdGE8KWSNzjX8RWuAYbMtm0ja/m5e9e8Q/4ieA80WFs23hiTmjWvqYA+h5+lcrZr1smd+zLVqekdpOFVhQc+AZeW9DQ44r1pphszVudZ8vBmikZ2hSdudYDVgfCJINudKMVl7J6iuVm4dT3o1TmTIFNEwTUEGqRTXOvGO2mOYiDUrQXG+4pVDNameGxFUWVrqjPl4s12hBnHDQYF4iVf0rnWbyYhSY5ma1+RJsa7eADSrPMiSdbON+hrpcXm+HT7RmpVHVHGsDjZITeJyt+Y6H3XlXQeFc7+LXwZ2IcAX0BV8QA7b7cveqjn3DcuGJNtUf4gOXvS3AYwxSK681N/f0rrvWWdyXx3p7R0rPsdEJ7KDENNjsHspvq3NwW2FQw8T4Z2BEirosqly6ncfP0B3LfeiVzBPhPGRFkBBezbAODuusX02B5W3rmGKTUzNYDUSbDYC/QVGNdfqNWTK0k5Oh5jnGG0sokVgu5UyEq1gSAB1BJI9K5wZL7/l29KhaMivA1q1QkkY8mR37CkYW3rxk7VEj0XEQaZsWQFCK1pn8JcbG9RT4S3MWqdkANq9qUwHpWhSgDW1ZW1qy1AGWrKyvaAMr0VgrKAMrWvTWUAW/9o15+0j0pUrVurVYgfYHiF0PpVqy7PUlFid650DUsbkG4NqpUJgdKxWWqw1LzpI6FTY0Hk3EjIdL7rVtIixCXW1653I4SrtD8eZr2V9HoiOS1RYvCNGd+Xeo0euHm47l6ZtjImOMNiqZQS3quxtTbLwSa597gY4VB82BV1sRe9UbiD/Dy93h8p6i2x/tXXcqy6wu3Om/hjsPtXd4OHP4+e9HOyzKf6T5Sx2SSxE6lI+hoG5FfVWaZFDOtnQe4AvXJOLeClgfceRvlYD8j611ZrfVFU2czDg140APKneM4aIPkNxSmbByRnzA1d49eifLfsEfDEVHcijkm71IFU1H1Kn2g8U/QLBjitGPmpfYionwAPKmnCWS+JiVDfKNzTJyqiHDRa+FOCBIiyynnvp7VcouG8MFtpW30qXGY0QIoHXbaq9LiZNJJfmTYCi8ngMx4vM9zvgOGVSY/K/S3L7VyzM8veCQxuPMPz9a6AmaSqfmb+lKM5jWd9UhOqlLlz8pl3xK+GUwCvbU5lyQH5HHsdqBxWWyR/Mu3cbinxli/TE3hufaBaysr2mCjWstXtZagA8PUoegw1SK9WIDFepVag1epVegAsGjsvzF4mup+lLEepFao0B0rKM7ixCaJB5vWoc1yYoNUe61QYpCDcbGrdkPFRWyy7r3rPlwTa7LKmvRph5d6uXC+HBN6VYvKkmHiQkAntyo/IMb4KsJBYiuHm4DnIn8GieV1qi14zMViHqaVzZ4iAln3PS/9Kp+cZ9rmBDED0tQ2Z5hew8Q36XQfqKl5ayVpejXGOEk2bZxxVOH/dS+XsOf6UBmnGc00BhmVXDcntZlPfalWbQMLGTUL/ysP+aXSR/gYn0vWzHGktomoh+iKLGyp/MtH4fN432cWoSOQ/xEezCx+9Y8cZ2ZSP5l81bZzfkz1xf4hGLySGXeMgH05UjxeSSJyFx6UwGBZd45VI99J+xqZcfKg86nT35j78qanNemZ6x3PtFcDsvMVbeBcWA7E8wKH8aOQeYChxCIWMkZuORFV+mk9kKn6D+JM8d5b32U7Cp8Fita/wDNVqRjJc9aly7xQwCta/vSM0OzbiuZSLBKSDzH3IrRZ39furflTH9lygeaxP8AvvQmIy+Qfw/+N/zFc543LNSpM08VSLOo+qlfzqX4RT8hKD0OtftQocjZlJHox/Rqmhce3uNJ+4oVtF+hbmGTA77X7p/VaSYnAOgva69x/XtVsxzeXcexv+jCswSNL5dDOxsBZfMSeQuNm+tdHDmejJlwTXZSLV5arlmXCLnWVQq0f+YLGwPqP4TVSmiKmzCxFa5tMwXjcEYat1aob16DTBQSr1Ir0IGrcNQAcj1Mr0vV6mWSgA9HqZWoBJKnSSgB5lWcSQnynbseVWPF5yuJiuvklA3H4h71RVeplel3jVLRVra0NvCLgd6ZZLgPMQ63W3O4H60lwWPKcxcVZcp4ghU+dT+tcl8XJF9Lo24sq8NMhODxC6jAXkivyPmA9NJvSzGYsH/Mw0d+V/NG1/W39qcY3iiEsdGHsOjLIY2+thvTtZI8XCPDeVyoBdS0YZP+pTqFa/Ckuy85Zb0jnkuIHRdugL6rfW1ZhYkklVWGgMw1MN9IvubDtVlzThzUb6pR1uIlcbdzGf6UXwpgpYExDxYiN5BGR4ZjZmYb2sDYio0OVIlwnDmGQqWMs8cjlYgigeINIJNzuQN97Ck+dQYdLpAPLGx8WdSy6bm2goeekEb1kTTjAR6ogsayPIkvjFGGnmgWxtua2w414qGPQJnWNmlka7Jpe3nWw8xG+5+9U330OUdeTZpmGAR8C4XwS0ciKkqrZ5iwJCLbYW3ud72qmYrDvE5RxZhzHP1rpGKwyYctGoCphIiyeNqtI77qyDnfY7mqZn2DVDGQXLugeQv1Y9vzrXir4MGeF+5CWOQD0NMspzFI21NuaXMlRstOMxb5+OtRCmMGK41fit6VZ45MJMFaCZozt/NZrcmHOuSlayORkN1NiOtKvGmNjK5OoZplNkL7Pbm0bC4/1RtvSDDQ+I6xsRoLDzEaSt9iSK1yHinUwSYXPIMOdWWX4WfRCP3UzFrzOfK5PIH1586xVj1RujInO/8AkaZZw7EcbJCsyyCLS6qV2xAG5UC9vqKvGGaKCVVjCRYeVrg6bFcSu3hH3/oaqEsM0kUMqHRLgmZVESjW8N7PLY9LL0uKdPiow5WWW+CxaCWKRwSY5jt7Am4IHpTsaUicu6fbHcihZmLaGjlOnEobEKwXySegNrWNUXjrhTDR4SbEM2ltVsNpIsw/Ce/X6CrRCmIjkjldBJMzmGYKVVZUIvGQpv3J+9cq4/wWIjc6w64bxX0Kb+GjNuVXpyps9sTaaXRRq9FaisrQZja9bA1pesFAEqtUitUArdTUgEq9TLJQSmpFagA9JKnWSlqvU6yUAMFepA9AI9TK9ABatReAx7xOHjYq46j9D3FLg9bhqNBstv7ejlOqRPCmFvNELKT1JF9vblVo+JmRfHjALAWYcjZh86dbWAJG9ctVqe5PnZWwkZvIP3bcypHJf9P6X5VnvF8yaceb4oMC3jfzMDI2lixN41b5lv8ALv325UbPi1OYRosZ06BhwhUo1mt5yRcNvvUUuLRm8TD2KgDxUYaVs1tW34Lk79KnxGO0x6YGA8yOpsWdGXbw2HQb/WstS12bpyTXTARDN8bKrMZZWBVXcqVKi92ANxsenMUizttWktKZJLFW2sFC7AD86f5xOYYE0vadpHMjLYarjr169aqTCtOGNLZl5GXb8QV1qJkothUTLTjLoEZajZaLZaiZKA0CkVcsA4zGYQoghbw1t5ti6DzNy67VU2SpcFjpIW1ROUbbcehvVKlV7Lxbh9HXshzN/h3bExtEFRYGaNRqVRq1BlbdSbjlVdfPI4tOGwymSAx69E4uPFAPy35EDpyqi4nOJ3cu0rli2o3J3buRTnMeLhLBo8ALL+7tJcH5CTflce1LeN/A6c0+2WfLs+xTYWea8RWCMJpluHUm51KRzI6Xqh5hxPiJsMMPK+uMSGS7buWtbdjz5mhMzzWSZizm1wLquy+Ubbd6XmmxHiuxOS/J7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www.stroy-dom.net/wp-content/uploads/2014/07/2107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encrypted-tbn0.gstatic.com/images?q=tbn:ANd9GcSNzTVaDqRWmEtW_l26JgEPGQqZX2D9losAes1mdWuBnH7nmyGap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6196"/>
            <a:ext cx="229552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86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Диэлектрики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219200"/>
            <a:ext cx="7130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Вещества,  непроводящие </a:t>
            </a:r>
            <a:r>
              <a:rPr lang="ru-RU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электрическийток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изоляторами  или диэлектриками. Это стекло, пластик,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резина,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картон,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воздух.</a:t>
            </a:r>
            <a:endParaRPr lang="ru-RU" sz="2800" dirty="0"/>
          </a:p>
        </p:txBody>
      </p:sp>
      <p:sp>
        <p:nvSpPr>
          <p:cNvPr id="4" name="AutoShape 2" descr="data:image/jpeg;base64,/9j/4AAQSkZJRgABAQAAAQABAAD/2wCEAAkGBxQTEhQUExQWFBQUFBQUFBQUGBcUFxQUFRQWFhUUFRUYHCggGBwlHBQUITEhJSkrLi4uFx8zODMsNygtLisBCgoKDg0OFBAQGywkHBwsLCwsLCwsLCwsLCwsLCwsLCwsLCwsLCwsLCwsLCwsLCwsLCwsLCwsLCwsLCwsLDAsK//AABEIAMIBAwMBIgACEQEDEQH/xAAbAAACAwEBAQAAAAAAAAAAAAACAwABBAUGB//EAEQQAAECAgYGBggFAgQHAAAAAAEAAgMRBCExQVFhBRJxgZGhEzJSscHRBhQVImKS4fAzQlNygqLxVJOy0gcjQ0RjwuL/xAAZAQEBAQEBAQAAAAAAAAAAAAAAAQIDBAX/xAAlEQEBAAIBBAMAAgMBAAAAAAAAAQIREgMhMVEEE0FCYTKRoSP/2gAMAwEAAhEDEQA/AFNCMKSRALLsIKwqCIIIoikpJBQUaEQCy0qnNZVacB4olsnlpWWNTQOrXncsT4zn1uqGCAGey4eKOVzt8GuiF1qpC0JmqjkGauaklJKG1zKsOKEBEhtA5XrIZq0NjDkQelBXJVDDFP2FXSFDJVJEFrlVrFUVSIKZVEqlJoJNSaolVNARKByuaEooZqiFCslNpghtma8Ai7aCFF5SJTYjiTK3b4KInK+n0JEFk6cqGMVHubQrCwiIcUEaMGibnSGfgL0TbozSaRTGMtMzc0Vk7lyhEfE6s2N7TrTsFyItbDqHvPN5rO0lVi5ejKTSnkV+402Nb1nbT5LPDhSrO4YKwLyZnHyUnNSsa/aIunsRBQBE0XqM2raEU0LWq1a57XNUpNWgklJK5qIJJWFQVolWpNRUqi5qioqJQRUoogiiqaiCEKlaqaCiqKhWWnUwQxM23D7uRLZFU+mCGJncFw4bnRSSROeOCLXMR1dZNddjRn5La1sqgsuOWewsYwCUhViom9CFEXjXohBCNsIIgjktPrluaLrV5FtL1nF4cHkcsgCKl7ForXNi+j8KvVLmWmqXiFHn6+GWWuLnN0s6z3QZW4I4UQCZNl5tntXLi0Nuvqw3F7Ra4iQngMU/1V0pNko8u+r+d2/pmkTnKvNPhkSFY2VTXFhQXg6s7LZGyaZSGuNx25KMfb1N93ac269XKqxcaFSHi2UswiZTHV4G6ZTun35fsdgKLkupJqqlii9ZNxMrlbSdaV1ZKSXMbS3driAmCmO+E8U5N/ZHQkrWFtOde0HYUYp+LHbpFOUXlGtWso0gy+Y2hG2mMP5hvq71dm4eqVNitNjgd4RSVXYVJopKEIAVIlEQMlESpAKiJZabSxDGLjYMfohbJ3oaZSgwYk2DHPYuE7We/FxtNwCe5rnzvc6+7ZkFqhw9WoVm84rLzXK5X+gMh6tQtNuZWiHCkmQoPFNIV06YYlyUWSPpENcRImV6iN7j1IajkqLgFlj0qViPqNDogC85pTSZiHUE2svla7yC3RIxK5EWivmaqpmSztw+TzknGJBitGIlkUyNTAB7tpxBqzKU2A/slU5hBlfeJVpp48utnJqxposVgHWGZJtOKdEjtlURxC5rgqEPJHP7r6bRFE57h4q5jK1YDDyVamR5qsc3Q1BgrMELng7eaLpiL3fe5E3Gz1fNT1ZZhST2jvAVilntDgh2P9Xd9lV0bsPvcqbS3YsPHzR+tO7IO8oBLjeO9UHC8JnrRvZ/V9FfrfwHkUCi1qoQhceCb07L2O+XyKrpIeY3ORd1Gl4se7iUXTxe1xAQhzLnn73K6rojd8vNF5UYpkQXNP3tRDSLr2cClyzad6sNOHCSq86b7TF7HbpFWNJMzG0eSzluR4FVII1zp9I0mwNm33jYBXbnkuSGl5ma3HllkFqpUKYkBXMeK00aAGDE4o5Z22ghQQwSvWiDC49yNjOPcmtCN44h1UmlRNVpN9202BaZLmaQdrPDbm1n9xsHDvRu3UZmMkMc871a2tZIK1Ozn2bosclLDMV0X0QBZIjFmvt7hclZhEpsGEtDpBTynLTnUiP0TRVN7qmNxOJyCCh0SUy6t7q3OxPkstLJ6Qun7wmBsQmPEH53cq+S1I+fn8iXK7/HaLRJc+mgASAE3VDxKzupL5dcnc3ySnvcTMurlKwb0c8utiCqct0lHtlUhfDJrnyQRJjcFXntlOgSNRnkfBO9XGfJcsRytLac7+4PmhY1+rZqGiZ8khtNOXNEKWfh5omhmh7EBoeQ+9yP1l2DeJRCkOwHH6IaJ9UOHP6qdA7ArQI7uwPmHkr6c9jmETTNqHA81OK1iOeyeIV9P8J5IrJrZnkpViN4Wl0f4XcvND0zewflCHdm1R8PBToshuJWgvZ2D8vkq1YfZPNF7k6kvo4qe9i7inajPiHFQNHaP3uVUppcLzyTBFeMeATWs+LiERh/EOBCBbaY4YcCjFPOA5hDLNvH6Kapy4+aqy0ftHIcVmoLCSXG0kk7SmFhw7vNaKPDkAN5Uq72e1qiZvUUb4xppNJnYkMaStUOjpzoUlNbfW3oltSU+JNVFmrgQpqF7Abo9rnTM5nAqn6IZO13EeS60GFIJMV4C08/14W3s5D9GNF7uI8llgUMP1iCdWZDc5WnjPgtmlqTJhlUTUN96yQ9INa0NDXSAkLPNHDq49PHUKjwZXrM6ZnzTYtJJ/KeSqE+U5i3+yjz2YfjP6uK8UUGACQJynfngre8A7rK/JCxwrrEjtKrnZ6azow4jmq9nHLmqFPkJS1pWGcp8lPaR7PP6InFDo45c1PZ7suJVjSR7PP6IhpE9nmhxCKC/wCyp6o/7KP2gcBxU9edgOaqcQdBE+yFYhxMO5H68cBzVtppwHNDiXJ97VJu7Kc6mZffFW2li8cEXjSNd3YKnSnsu4LSKW3A8kDqSMENEGNkeCnSjPgU71kYK20xounv+iLqkdIFYiDFa/aTP0z830VHScP9L+s+Sq6rN0gU1wtA0lD/AEB858lDpOH+g35j5IvEgOCslH7Th/4dnzHyQnSkP/Ds4lF4hmc1Fftdn6DOLlEONeyZDAWelPEloc0rM+jm9H1P1ztUkro0SiqMo8lpaZLMjWV2qMJBcyIMVspsUyliszYZvSpjNRz6dRXPaNUTIdPdI/RYDomL2Dy816drpKRXmVSOHV6EzvJ5mkUUiQAIDRfKs3krJ6m52YnxIXpojKiTcCeC5lEita0BzhO3GsmZFW1XTy3o4y6tcyNo4zExaQBWLTclRKHKp1Ut8l2aTSWOaQDXMFtV4sSaXGY+RnXn5qaYyxk8VzPUhxsM5f2TzoZ+H9StkgJFwPldPNbKPTg0SLpysOWaObENCP8At30RjQsT7ct3tIYq/aTcVdHb2xDQ78R8yv2Q/EcT5LX7SbnyU9ojPkidvbKNEP7Q5+SP2S/tDn5LR7SyPzDyV+0T2f6vIJo7e2b2U/Ec1PZj8RwWr2i65jd5cfFQaQidiHwn3lDt7Zho52I4FX7OdiOBWn2lF/8AGP4s8UJp8b9Rg2Nh/wC1Dt7JGjXZcCmt0JEP5T8pVHSEb9cj9pl3IHU2KbY8T53eaLuNcP0cjOsYd4l3lOHonH7LRtI/3LlGM42xYh/k7xKS6GDaSdtaG47Z9FYgtiQW7XJMX0eDbaTRx/MeK5jYLcDuCY7owK2vntaP/VDlPRj9GMH/AHEHc5p7ilOocP8AXh8HHuassSKzDx8Evpm3A8Ci8v6aTRof67f8t/kqWbXGB4KJtdvpENNDQUmGtMNq1H1aWaOMEPq4WktS4oRNuTSx70kDKOTemdHNxK0sZJTTVoBRZBKjEAJ8dzrlhiwu0VFgDRw5r7zqultkZLy7gvX0KZNQqWiJQyZzR5ut0ed8vD6pwKF1HceqxxOyczgvaQIZ6urNYqLDA6aG6pzH6w/a8T7w5Hmy+Pr9eTDHTkWyM5AYnBC+HEuDcK5VLvaUgAsLhYSASPyvHVcsDiXM1w2sVRALnY5TtRxyw0WNC0jBo3jwTm6CjXlg3nwC6OhtcjVdrAS9x10uySukaML3qkwljht0E+97OZTW6EN8Ru4HzXVIhC2IPmCU+kwBeTsn5IcMIxexW3xf6f8A6Rt0RCviFOOk4IsY48B4lC7TTR1YLf5Enukmk1hAjRMHtOKNuiYRsa8/eSA6fiflbDbsYPGaVF03HdbFcNkm9wCG8G9ugWGyE7fMd6p2iITes1jf3OHmuLFpL3dZ7nbSXKodDebGPOxrkNz06z4VGbaYe4F3cEp1Lo7bGz2NA7ysjdExT/05fuIHim+xXjrOY3afojXf0YdJw/yw95IHgUmJpA4gZCahoEMdaM0/taTzSniCL4jvlaPFEuyYlJcb0hzzinPit/LDH8nOd3SSXxTkNjQOdqIA7Up8VuKJ9dpJ2maoNw5IFGM3B3AqJ0nYFRReNfRmLQ1LhNknME1t9arYU2N1SjhMQUu0BGf0iBDAFi0NYELQmtCLWSlSAXKiNmV2o0HWSDo/NSkpdDAAuS6TS2id5yWxmiPiS/UGtnO1Fc2h0mRm6oTXM9IKUGxhEaK3s1TOUvdOY+5rsGE0urrrsW3SOhG0ljBPU1CSCADMEViW4KSOXWx3O3l4J+kHSNkjaLjtAWZ2knCyqu4Be0pfohDY2c3uxmQO4VLiaY0SyEWvhtDm1RGtdXrtHXhnMZZYo8OXRz81xH6SefzOO89ykAPfP3Xba/BdvSUBpYyPCY4Q3ierKbSMiKp2iS2ejRjPGoQ9jACWOLTIDsknkjn9Vt8uLB0RFNjDvDvELbD0HE/Nqt2keBXqTQR+aI45AgKCjQR1gf5HzV0t6eE/yv8A15v2O2+I0bJkp0PRMPtPcfhbLzXWjaQgs6phtzqJXPi6fhG2NVg0E8gVNMc+hP7/ANj9nMEpw3/zcG90kLhCb+SHvBeeJq5rnR9KwZ1GM7YAznILOYwd1IDnZuJPMTQnWx/ji6r9LtbU2Q/aA3umskbTTjYs4Y8/khs2kE8LVoh6JjRLA4j4GEDiZI3Murl4xYotPiG1x7u5ZHxMSvSwPQ6I7rVfuJPJvmmP0LRIX4tIbMWtZIkbm6zk7tfXnfLygrsBOytWITjdLaQOVq9HE0nQWdSDEjHF51W8yf8ASssX0qiiqFCgwRdqt13DefdPypo44zzWGj6HjP6rHH9rHHmZBMi6G1PxYkOGcIkRod/lsm5ZaZpSNF/EjRHDs6xa35GyHJYWMFw4BOybx/I3uNHbY58U/BD1W/PEM/6Up+kOxBaM4jnRDuA1W8in0XQ8eJ1ITyMZSHE1Lq0b0GpDuuWMG3WPKrmjcmd8R5w0+N2wNkOGBw1VF7VnoBDlXGM7/dHmondr6uo6rk2CkSW2jMWnvrQxqxurcStkUyasjESDhhPDEqEFoDUWg1AnMhodVMYEZowxYaRCtW9JcwG5COGWDWWpulGtEgC45LcaCw2haIVFa2xoCi7ceN08USADG4m1cmLoZ8RvQh1hL2k1HXlYDdNeyiCr7+71xKYxzXBwuKaSzceKZpiNR29BCk1rC41tm6bjrOnPMkWCxZKTpmkuHXPCrgV7B9A6d7ojaLMuMy6I8saXXkNEjXvXI9JtCx2DpGwWNAHvdG7WbLEtNYOdand4er0c+/pxIfrbx14sspgcpBENEvPXf8z5ng2a6/og6GC2FSAHa/4TyTJrv0zXYbuGz2TnwIV7G/tE+Yq5q93PD4+Gt14Oj+jJNjXO2NkOLj4LrUb0SN7QP3OJ5NAXVpXpZAZ1QXnb4CfeFxaX6ZRHdQBgyA7zM8JJqN66WLsUb0WaKy6UrdVobL+RmVcaHQofXiBxF2s6IeDJgb14umaViROu8naSe+xZNYnE807H3T+Mezi+lFHh/hQZ7dVg5TPcuZS/TCO7qBkMfC2Z4vmudQ/R+lRerCIGLvdHEruUX/h/ENcWK1uTAXHnJN38X/1y/HmqZpOLE/Eiudk5xI3CwLI106hM7AvpdC9B6MzrNdEPxGQ4CS71FoEOGP8Alw2M/aAOYTVWfHyvmvlNE9H6VF6kFwGLvdH9Ul2KL6ARnfiRWsyaC4+AX0aRV6v3NNOs+PjHk6J6DUdlb9eIfiIA4Cvmu3RdGQof4cFjc5CfE1ro6uxQMWtOswk8M5JQOBwWvVVagUaYdUqLdqhUg8w0LoQGrNBhrdDCNVnpj65YJLfFo4685W4DgqiGZTGN7xyDv9yKa3usGMwD97UwOlnUDMzH5QT957kLGEcpbmgV1ZI+6ocg3CqwIg6vp/dXrV1HLfhxc3gUDW7DtP3lwRNZbcbuZB3E8giUYcQJzJtkJ3CUjXfI81GGonDae8K3iVn3Z5IC0nIWbBUZcQOCEMLyLhzlVu3bSmh+QxtyJr+UpVfeecx4cFTHOM8ZGc5WnXGFVTgZbENDdErslt/tmOKp4E7J27KpW4X/AFRuc648DLAeARQgRbnO207bb60NgLyK7LajdIMlstJRiI17ZEAzqldXIV1ZonQp24k/6QLvhS4cMg7wayThVWMkPLwGn9GGjOL2GUNzptNfuOMyJVZGS89GiOLiC6dlZJM5iYlfYV9kdRg5uq4BwkAQRMGQdcbetyWWDomGwnUY1pqE2gAya0C0Cd3cpp58/j8rt8to+hKREMmQy6wzAMpHOVW9duh+g0Z0tdwbZMWkTMrqrsV9BbCeLCLrTO4C3cqDHic8Z27CmjH42E/HnaH6EQGy19aIZA1nVFZwEyOK7lDoEGEJshsaROUhWZfERO5GA4Wi8XzqmJXbfuyhMyuEqr5TByz5BV1mMniNJiZXnGVRlhO2XFG50h94HLJJDsba7zeZqMb3i/Mk955bUaPBrFXfVXLBG4VTCWxtZ3cjNG0VAGVQHKSAQ8SJ7p125ZFD0kwbARO+crp2IwyyywA7g4VcVHQib6tpPJAEQmwT6zgDsMhzI4FNkpqHWmZSmTxnl8R4BGSgWQoURVTQBNWqJUQcKEEyO6TDnUghpdPiWBFhEILUwJEELQ1GqY0JgSw5GHZFEHJMYlhwTWEIlR7QqCKIFTQioUxjUJkiDkFyRBqEOV6yIKsKa+SoFECgJrkLhIo2lE9DamogELQrmgvVVdHki1lYKIWYSHodidNWCgz9GQhmVq1QhLFdhIiohGRGEhMJNi+lzV9JmlmHtQlhzUDS5CXpRaUJBQN1lEiRUQc2Cs1M65UUSrPI4K0KlEao2pgVKIyarVqIUEYoA4qlEPw5qIlRRAQRqKIIrCiiIa1EVFEATRNUUQGFAoogsI2qKIIrCiiCwqNqiiCIHBRRELKByiiKpRRR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://interesnik.com/wp-content/uploads/2013/07/116955_w640_h640_stek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s://encrypted-tbn2.gstatic.com/images?q=tbn:ANd9GcQjf1J-B6shVC5MH_WZzhA2wjYBOm-xsOexLRKDYJwDzYe-cYM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2905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s://encrypted-tbn1.gstatic.com/images?q=tbn:ANd9GcRPdOgeJzJaSqYgdSGe5yAQxkT1MnTzXCi9bi7PkQjw_Prqjo9iF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943" y="3829050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0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914400" y="1836738"/>
            <a:ext cx="8301037" cy="5021262"/>
          </a:xfrm>
        </p:spPr>
        <p:txBody>
          <a:bodyPr>
            <a:normAutofit fontScale="92500" lnSpcReduction="20000"/>
          </a:bodyPr>
          <a:lstStyle/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endParaRPr lang="ru-RU" altLang="ru-RU" sz="2800" dirty="0" smtClean="0"/>
          </a:p>
          <a:p>
            <a:pPr marL="365125" indent="-255588" eaLnBrk="1" hangingPunct="1">
              <a:buFontTx/>
              <a:buNone/>
            </a:pPr>
            <a:r>
              <a:rPr lang="ru-RU" altLang="ru-RU" sz="2800" dirty="0" smtClean="0"/>
              <a:t>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382000" cy="1341438"/>
          </a:xfrm>
          <a:extLst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3600" b="1" kern="1200" dirty="0" smtClean="0">
                <a:solidFill>
                  <a:schemeClr val="accent1"/>
                </a:solidFill>
              </a:rPr>
              <a:t>Первая электрическая лампочка</a:t>
            </a:r>
            <a:endParaRPr lang="ru-RU" sz="3600" b="1" kern="1200" dirty="0">
              <a:solidFill>
                <a:schemeClr val="accent1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0" y="573246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</a:t>
            </a:r>
            <a:endParaRPr lang="ru-RU" altLang="ru-RU" sz="1400"/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3419475" y="5873750"/>
            <a:ext cx="18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1219200"/>
            <a:ext cx="6302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1872-1873 годах русский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изобретатель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Николаевич Лодыгин сделал первую в мире лампу, которая горела всего лишь полчаса. </a:t>
            </a:r>
            <a:r>
              <a:rPr lang="ru-RU" sz="4000" dirty="0">
                <a:solidFill>
                  <a:schemeClr val="accent1"/>
                </a:solidFill>
              </a:rPr>
              <a:t/>
            </a:r>
            <a:br>
              <a:rPr lang="ru-RU" sz="4000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http://musen.ru/upload/medialibrary/8e9/8e9efa323d5b834463a7b91ccf6ea0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262" y="3578119"/>
            <a:ext cx="2222500" cy="273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s://encrypted-tbn3.gstatic.com/images?q=tbn:ANd9GcQ-LllgOyn17Zv1mtUkvoPVrGE4zCVaQqLULw1oYX1eXAYt3DQFO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557" y="3661618"/>
            <a:ext cx="2255611" cy="264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7937"/>
            <a:ext cx="7010400" cy="1221581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solidFill>
                  <a:schemeClr val="accent1"/>
                </a:solidFill>
              </a:rPr>
              <a:t>Какие лампы бывают?</a:t>
            </a: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491" name="Объект 10"/>
          <p:cNvSpPr>
            <a:spLocks noGrp="1"/>
          </p:cNvSpPr>
          <p:nvPr>
            <p:ph idx="4294967295"/>
          </p:nvPr>
        </p:nvSpPr>
        <p:spPr>
          <a:xfrm>
            <a:off x="2133599" y="990600"/>
            <a:ext cx="6921035" cy="495300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лампы накаливания;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люминесцентные лампы;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галогенные лампы;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светодиодные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лампы.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 eaLnBrk="1" hangingPunct="1">
              <a:buFontTx/>
              <a:buNone/>
            </a:pPr>
            <a:endParaRPr lang="ru-RU" altLang="ru-RU" dirty="0" smtClean="0">
              <a:solidFill>
                <a:schemeClr val="accent1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Lucida Sans Unicode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81955" y="6921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107950" y="2828925"/>
            <a:ext cx="85677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6" name="AutoShape 2" descr="data:image/jpeg;base64,/9j/4AAQSkZJRgABAQAAAQABAAD/2wCEAAkGBxQTEhUUEhQVFBUXFhQVFBUVFBUWFBQVFBYWFhQUFBcYHCggGBolHBQUITEhJSkrLi4uFx8zODMsNygtLisBCgoKDg0OGhAQGywkHxwsLCwsLCwsLCwsLCwsLCwsLCwsLCwsLCwsLCwsLCwsLCwsLCwsLCwsLCwsLCs3LCsrLP/AABEIAJ0BQQMBIgACEQEDEQH/xAAcAAABBQEBAQAAAAAAAAAAAAAEAAIDBQYHAQj/xABFEAABAwEFBAcEBwYGAQUAAAABAAIRAwQFEiExBkFRcRMiYYGRobEyQlLRBxQjYnKSwRVDU6Lh8BYzgpPS8SQ0Y4Oywv/EABoBAAMBAQEBAAAAAAAAAAAAAAECAwAEBQb/xAApEQACAgICAgIBAwUBAAAAAAAAAQIRAzESIQQTQVEyBRQiQ2FxgZFC/9oADAMBAAIRAxEAPwDozivJTXlIFUInhKYV68psoMJICo7QeqeS9DlFa3dQ8kGFFM4pxOSiJT3HJI9FUVVr9l3Irj1Wnmc959V163n7N/4Xei5O5c2DbL5XVA/RJGkVNCS6SVkHRFLoyp8KUIGsgwFe4TwU8L2FjWQQeCUngp4ToRNYOCVc2O5T7VcmiyJ6wOI8MjuWr2J2eFMttNoaCAMTGO0A+N3HRVu3u0TbZXmk0tpNEAEzidvfG4Hgi1S7F5W6RmbdVpyBSbAGUlxJeeOeiGxqfClhSDWQ4k4PUmAcF70Y4LDWMFRP6VedGEujCJrHiqpBWUPRpwp9qwLJxWThXQ2DtXuA8Vg2FiuniugoKWaJrDvrCaa6CJK8koB5B/Tp3T9qrcZSNQrG5Fj9YXv1hVvSrzplqNyLX6wvRaFU9Ol06yDyLj6z2rxVP1hJN2az6Ge/NeYkA+qZTsZT2cgS8psoZzymYjxQswdKgtjuqVG15Q9tqHCc1mZbA5Xr3ZIfEvcak30XSAb0d9lU/CVywhdQvkxQqfhPouYqGD5K5tjYSAToShdBEbCScAlCxjyEk6ExwQMKQtXsXs19YqzWltNsHT2z8M7li25vaDOoXd9ibEG0MRiXacsk8ULJnu39IU7A/DmZaxoAk5nQR2LjRou+F3gV2bbey1KlninJLHBwAEyIIPquZfWH8fJUcORH2KJRlh4HwXuFXotLuzwS+sHgPBL62N70UK9hXb7T91vgoH2xs502HuCDxNDRyplXhXsK1FRh/ds8B8k49H/DHil4MbminhOAVkei+DwJSDaR90+K3Fm5IrSEoVkaNLg7xXhs9L7wW4sPsSK5IqxNlp/E7wSbYGHIPPgtxaB7IlZC8KtXXXl7X8v9VWOCAyZGU0p5TXBaxhhTSU5NWsx4o5UhChWCh0pJJLWGjvROamQ5OalxKhzCemheOK8CxiVpQ1u9lTBDW49VB6NHZXyvQmr1pUpaZdbK+/z/AOPU/CVzZdH2jP8A49TkucqODTKZtihJKUleyIkkk5Yx5Ca4J6a5EBDd1HHaKbRvcAu/2FmCm1o3ABch+jiw9Jb2kiQwOd3xA9V22nTVYLonNkdCzl2ZJgaLOXzsY15LmOwuOcxkT2rZNeAEw1xwTiUmcjtOzNpaZ6MuYPebBn/TOLyVdUpkZEQRrORHcuzh2JsgeSAt93U6zYqMB7d45HcsLKNo4xWdnAQFQyVtr62KqUnF9GajM5aYxjl8Q81kOiEumQQYjt3pZyrstgjH5Z5RqZclBabUToIUwjTinfV2xnmlcuho+u3bBKNpO8aao67a1N56zi3McdN50I9EMaESBqVB9UiZyyWsHUk2jSNsTDpUzgmDBI4aHemWm7agHVLToc5GumZET3qlZRJGpTWWupTyE66guHoUf5Ii6ky4+p1AOswzoYh2fDIr2yiHZ5Zb9UJSveqIkyddGnPQnj5oyzXu6IewHIjKYiZnOc+5Hk2hOFMLcMj3rNvWkbeNF3tBzM88hpv3z5IYXdZ35sqx7XvAgRpk4AyeZU2joi6KEphVzWuNwmHA5A5gjXdlOaGqXRVHug8iD5TKSh7K0hNU9osz2iXsc0cSCB46KBahhFQqaFFCAyYkk6F4sGzupOakQ4dmiCqnONckCmOKSxiVC289XvRKEt+g5oSDHYCvWapkpzNVKWi0dlftJ/6d/KFz40Ct/tKYs7u5YlTwLopl2DdAUuhKIleqxKgboSkKJRMpwWA0C9AU19Eo5oXj9FtgNb9EtgI6aqRq4MHdmfVdQpU53Kq2Ru2jZLJSbVqsDi0PcAZJc/MgDXfwRdo2tpDKztD41JcAB4SfGFddEXst2WDKXTyUVtp06QxOdGW/5LIXntVXdI6QMHw025/mKqaAqVHYiwuBGRe6XnuKPYKNBY9oqZGEYhBInDIPbIRdG2Mf7L2nvj1WNt/SaFrgOBbAy1zQVGg4CWEid0yewj/tHsPE6Kc9Vm782UpVziza/wCJv6jeqmz31XpZPBI4jf4q5s+0YImWk/CQWu7hnKwrRgr22Wr0HSW42bnMz8RqFWtausU76p1BOY3cfTNeG6LJXBLg0k6OaYcO8fql4pkZY/o5M5nBQkmc9Fr7/wBnHUDLCXsMkZdYAa4o9Vm36rcRU5QYqABGS9qMBy8UTY29XPeV7UoLpjjbiifs7bKs0gETYD1u5Pe0jdKifaQwEgdaIAjekcKRSMrkmH1NDyWfDyNCRyyRAvapva0+IV9sds99Y+0eOoNBxO9c7jZ2p1sztKnUaJaKgHEB0dqlp3tVGReT2EA/oujbeWEUrAxzMvtOjPCIJAHguWPQlGhouzRXdtY5jQ1zBADgMJc0w7XfE9yOpX3ZaxwvoGeqM2U36a8DnxWWstge85jC3eXZADvUz7S1v2dDKfaqH2ndg4BKjNI01ouWyPALfs5cWyHOaAdzetiaT3hVV47H1WjFSOMYQ4tMNqNBMD7ru49yqWWdzTIcAeIOZ58VZXdfT6IwuccJIMAB1MxnBpnIZ7wQm/yBX8MrP2RaP4Fb/bf8l6tR/jipwZ/N/wAkkKgG5m0Y/NFY1WUX5ovEimKPc9Oa5DvcvWvQsATiQlvdkFMHIS3nILS0NHYMCnUjmoZUlHVRnovHZX7UH7A8wsRK2u1higfxBYaUmHQ2TZICvJTC5IOViZIHJ7SomrRXNs85/WqyxvD3jz4JowcgSko7BrpuipXJwCGj2nukNbzO89isKeyuJ4iqHt95wBaGxuDTmtNToDqsBw025hgyBjeY1XlrtIHstDdNNO5V4cSPs5PoGfRZRaWta4k+84HE7v4ckDaKxEZiTuBBjmBoVYUqxcSHjFwJgkeIIPepKezHSGW1Rn8TcJ7o6votQNbArtsL6r+qRl49wGZ7l0Gw0Q4YAcwJJjMka494VVdV1mjTcQ5zarcgRGTd4AmM+OatLDLg1zcTiMiCSBHGcIy7gnQrZTX7ZAS0ObUecyIJjhnDcvA8whrNZ2nIZbzENGWsmAe89yMvSzVKlZtFoJk54+s1rdTmfZHLitNdFxUqAGQc7e4AgeBJRbo3ZUXdTBLadQFzDJGJuIDhGRgHn3Ii3bGWap1sBDuIc4Ryzy8Fb2+zl2E04kHsjnn+iiqWx4JEiQYPVnv5JbsBgL02IfTOKjVkcHN9SD5wql9ir0wXZvDYxgA4mTpmfaHaF1ZlpxjNvZkJ81nLVYgx7sOji0O9mTPERu5o0GzHU74qUqjSSS3cDJA4tcP1TdpHWOu0vpUn065zikWGkTlJc3I8c2tWgp2JvR1IbJa52ITBIJyOUyNFlbyupzHmGEN9rfkDoQRuQ0ZxUlRRmth1+SVnoV6h6jMuJyCtfqeAY3MFRuvWGo4TxWgu+1sezqRkNIgjsKtLK3olHAkqkY+0XVWY0uc0QNcLp8lTWuMTZ0nMcRvXS20sXJZnaDZjpJdRhrvhPsnkdxW9japm9KUrRTAUnO6rYG4TK6hsrZRSogARl65ri8vp1Ax4LSCJB7D5rtTLYG024d7QfJTRVgW3lQfs2o06ipTc3j7bQfUrl9x3ebTUwNcG8+xbXaqoalnqScpaOOZIWAfd44z2H9FHMzu8XwsuWNxNXb9lKjaTi60B2H3SXGY4SsY5+F/epDQLTIJjhJA8E014kYW65HDJ04z5JI2TyYZ4nxnsvRXyHXIyHstj/wCoQdthzT1nOIz6wMa55lGWcVXMYWUgRhzMnKDwlOfY6kOxhgbhMwBIyVKsiunZncQ/uF4ndC34vJerepj+5HWKBRsoGzowlTQrE4pNKZK9aVgE4KFvDcigUFeJ0WloMdgoUtn1KiBUtn1KhP8AE6IbKfbV8Wf/AFBYH6wVvNtx9gB94LC9Ath/E2XZ4LQjLBRfVdhY3Ed+4AcSdyKujZ59YyeqzjvP4VubsuWAGUWwN+WZPE8SuqGOyE5pAlzXN0IxMwGpEmq/SmN5aNBzT237ZgcLrUHO0JDH4Z/EBCC24qOpUaVFmRdL6nF0ZAHs+SwrmGdI5LObTpCKKl2zrNJxeOrDgdHNIIPgoa4JdHBZz6P7xc2rgJ6jhlOgduW7N3Yqkgx/e5Py5LsWuL6A7LZ8wIVo95BaGmIOYaYMeByUoupxB6ISRqTpCq3UajJJGfYmSQrZo7LaIPszOn9BKLuck1HNIBGjwW4YjMDmsvd1So9+ADPy7yNFpLIxrahe7EKgGuIhplsAgGAs0Cz2227DUillGWZJ7mj9SjKBJ1xEniIHyVTZKWKoTkTOkSSfDJX1MjQ8NJG7s/ogMK8K2BrSMjIjL0WfFpPSObqSZ36FE3zXOJgIIGZA7t+Udyp21ft/BZGZfNecJEdpif7KrambncgN08/7lWtZpjI9wnzzzVRTGbj2ka8ERQG7XPLqoDS5pBDhI3788krRaGi0MAAwwGxGRHbxRl0VxTdVMT1e7eqGpUmsDwj/AKCwyJLVYegqVA3EaL5hpBgE5xE6A8FmKVgeKhDJDtRE5iFu7xfipbtZ492qozAqkmAeiM6eELDIo7VfVoYA1rabCNcTScffOSzF77UV6ksJ6PiGEtPe6ZXRrbZG1aYxa6A7/NYm/wDZt5IDWy6QGnjO4+vcg9dDQUb7Ka4LK6rUn2g2AcRJzdkIk58e5dMe3JoGgAHgq669nhZmNBgnPrRmS72jxjcrinTkIxVIOSUXLrRnNpgRSA4umOSydo0Wr2ou6rWrAU6dRzWtjqgxJ1QFDZG0n9y/vIHqVDIm2fR/p7x48K5SS/2UbKeJvFBV7IQTGmu79Vv7LsdXAg0w3m5v6FPrbFVCOsaY5uPyQjFoPlz8bPGm+/szF12ek6k3pHPBEjC0VCNdeqIUley0Gtc5jKkhp6xZAGW8kq6awWNopOrMGruqzFqZ1gqo2hvhrqZayq9xdlGFoaRv0Ep7Pm3FqRlMX95JL36o74fVJCxzq9mRcoSzopIhGJetTU+miAmQNvOiOQNu3LS0GOwYKaz6lWlzbNVq/WjAz4nTJ/CN/otWy6qVnwimDiiS45uOfHd3Qk9fJUV9ij2YK+tmLRaKQDGhokGahw5cQIlAXf8ARzWBBe6kRrGI/oF1WgJmc5CAeyFWGJQVEMmaTZTXJseXCXENGkzJMfC3QLZ3fdlOiIYO85koC7rzawYXyBOR/QomzX9Z6hIbUBIMEQQZHMJ5Nixp9nNvpGu1znez12Entcx2cjvXM67V9A7TMp1S3Q4RmQYiVmf2LZSeuac/ea0nvKVxsKlXRg9ibtfUqh8EMaRLtxPAcV1UtGuiEqVKFIxTLXYdIIMduSHZbWvdGIYvhTJUic5Nmku28MAJDHPJIAiAO8nd3KO22XG/MgcQ3PLhMqehQbTpF9XJgGfEzlCzdntYYCBUZEkguxyATkIa3ciqMraLyyltKWnQ5jNs5cXBV17WsueCOq0jJ3xZ9iqLQ7FM1WHh/meUtQofLgHVWgYTJgmBO4EDyWG40bC6xlkYAHMduSJqvgGD3BoJPaclkqNopmGfWCBqIpkSeZd6hEOp02nOvU/25E8cyfVE1D7zry9o+Fpng3P3YGvbPcjLmsLi7HG+AZG7nms857ccCq5wzjqNa4DhqZnij6dUCIFRu7UfIImNdaqLcOeHLcCMys1TrgSDEyd+5A206EPeDpOETB3TiQVLCwx0znOguIc2BHMTHJazUFvtIGPeXQMskDY2F9WUmySDLc89Tl3cU5lcsktA35yCfCcknIeixva0xDAefZ5qkfW6z3DWA0FeGs6SXDM8Y8AFBVO7iZKFjJFm2pk0T28NUy33g2nD3EENIOfhqhi7SOcBVV7UX1KjaeElo67nAAtDvdHajZmjZ1zjAI0MEd6dSpYQmbNUi6i3EHSJHWEOyOpAV3Su0uMQqpkTnV6bUWmnUfTbVhrXEABrZjdmQq5+1FoPtV392XoFutrNj6FRpcHdHV+IZtP4m71yq+rBWoHrRE5PaMTT5Zd655xlZ9J43leJ6+4q1/YvBf4991V3NxPqULaL8pnRh74/RZmm5ziOsXSdIylb+7LhpUsIezpKjhiLiJaBvgnqiJ5lSnl9a/kQz/qGP+lH/ph7e8PMgYUNTqtZpmVvr6uGm9r8DOje2cLoDQ/KcwDBG7QLnVSnmtDIpq0ebPI8km38hf7UPAJIbAkqWgcTrVBFBCWdFEoE2Ip9Mr2zWZ1Qw0Tx3AczuWnu24mMh1SHngPYHP4vRMkwWU1lsL6mggHQnQ8uK0d23FSYQ5w6Rw0LvZHIaLy0VRjGgA7h8gvLdtFRp+8XHgwT56eaekl2J29GiZUCzV+WtwrGBMNyGWSqrRtm791Ta3tccR8BAHms3eFsqVnTUcXT3DwGSlLIo9lI4pS2bWzX3Z6Tcdpr0aJ+B9ZmLwmSeQWdvr6RbAyQyo6qc/8ALYY/M6AufbdUg2nTwgDrfosSQUIZuSsMsCTo314/SHUe4ljQ1vuguzA3TCqhtPVxOLCGuOpaJJ8ZWapUXOIAzJyAGpW4uPZGWDHkXa1HSGN+63iVSKbBLjFGbtV/2pxjpameQA1PKBMrR3BsVXrgVbZVq06c50+sajh96TFOe2T2LX2K7bDYWh7A2pW06R3WcD90TDRyQrbyxvc9058TPhOirDG5OkRnPirJLLdNnpYqVBtOg3XpMWKoY+IuGI8tEcLTSpQaYDqgEdIRme0jSFVfW2dZx1Og7B/fBV1a3tOmXCd/gu2HiR3JnDPypXUF2X9svp9QAVHueBoMgB3AQq83g2dPGP1VQKxO/wDvuTXVc9c+MfNJKOJOi8PbJWzQULQ1wkeEhA2uvmSQ3LSDnHCJQtmqkb0TaaramQaBG/If9rmyOF9aOqEZtdgTK0q1s9qMCSeSrBRg6iOMhTOtLBli8M47SlyZI/A+PG3+RYOqAPa4ab1pbBeTaZBOEje0xp3rGC0SNDHFSVbxYGwYLo4+qkphlhZ07oLFaG4gWjfLXYSDy08kDb9kC4RSqiDJ6zde8LnZvk0YgxiE5EGeY3Kb/GteAG1XNH3SAfIBbmgrHIur7sdayNbjp5HqhwMjx3Kh6fgInM5kk/JR2i9qtYzVqPfwDnEgfoohaIyBGeuXoZSORVQpdhorNGgM7zPok9wcM/6+Kra1tptEuc0cyAjLmeK3WZ1m9mcop2LJKKHGyuwuwvOKDhxQQDulVNG8LRTllZ7cLRic8NGfDE4ZAnhC0dooP4EBVl57PiuzCCWGZkDU/eE5p9ELLrZjb2xUwKVQVGAEk1HQ5ueZ0MjM71tn7S2d1PFZ6rKjSNWOB8eC4q/YCthP2rORDh5rP0rJaKFQ9GSHNOrCCDHqE6mvk3C9HXb1vculUFeuXTOfNZZt+Wn3qYPcVL+1axH+T/Of+KfkpaGjHjssn2KliDsDZGYjLPuVg69nkFpzB4ZHuIVFRdVd7RazuLvTVR2mvUGTC5/ICm3xIxKcsUX+VGcrfSL6rebs8jEANkmBGpPzCxNrogGcbXEkzh3KerZaz5L8u9MZYHLmqEb4loRk9giSO+ongkh19lKOj2ZX1lu1kB1Z4aNcIOZ5nd3SVQ2ZEuVkcrLyvetNpAptGBvutEAniScye1RPvqofZhvmR3lUymaUbFokq1XOzcST2lV9uOYRhKBt2oST0NDZEE+gMyo1NZt658n4s6YbMzt83qU/xH0WQstldUIaxpcTuAnlyW72rsZrGmxsYsyAexD7P3PWs78WEHMH2m+6ZA1RwSikrNkTvo2Gxf0dsoFr65D6pghmHqtkaSdVoNpbqhpwgAHdIEHgBvVFa9orXUbGBrSdXdIAT2ZKsdSqOze4E8MWQ/U+i6XmgukQ9Mn2yG8rKaYALmF5y6MAEgHSTuPZqqK31ntJB6pG5Xla73H4RyKra1w1D7zRyyS/uaX8XQ3oT2rKCtb36ZHmB6ryz3qwHrtd3GfIqyq7L1Pib4/0Q1bZ5zdSzxPyTR8uS/8ARpeNB6VFlSt1NzZYMQGsk5cwhbXaCfYgnthvlnKnumkaQMkAHI4WzPNHU3scOs0SPujxXr4cEM2NTaPIz+RLBk4IzrrRXGlMkdjhnzUVe9a40pYe4rRmixjg4FwDsiIkdmhXrbEcXUM8ATHPXcky+BFK0ymL9QcnxZlDbaztWu8f6Iqz1qwGVEcySVqLBdodmXbyIIk5HirFt2s/sf1Xj5JxjKkz1oJyjbMHVbanfdHBuQUYuusfecOXzXQf2czifAfNO/ZzO3wCn7SiijnQ2dedXFF2XZxwPtu8Vu/qDO3+X5JwsbO3xHyQeUPGJkaWz5nOpU/NkiKdwN3ueezG4DwC1AszeB8R8k7oW8PNL7EGl8GWGzdIfu2nnn6o2yXLSbpTYDxAg+IV70LeHmV62mOCKypAasqG3cGmWue09lSp6TCnbWqD33d7nFWJaOAXgY34R4I+4XggVuM6vd5oZ90jUq3B4DyCY+sBqQO8BH3IygykfdzQonXeFdutrBrUb+dvzUD72o/xWfnHzSe36RRKtlU27ufgpRdfYfBGOvmgP3rPzA+iGftNZRrWHcHH0BSvJL6A0mR1LpncfBQfsQ/CfIeqkftdZR+8J5U6n6tUTttbL/7h5M+ZW5T+gqkSfsM/D5t+aSg/xvZuFT8rfmvVuU/oNourKiZQ1lRBXZ8HAxFSMUSkprAHlA24ZhHlAW45jkhLQ0NkKls+hUJU9l0Khk/FnRDZT3hamU7RTfUdhEPEnTciTtLZf4zfP5Kh+kIZUubvRYxJjxKUezTyNOjp52osv8Ufld8kw7V2WJ6TT7j/AJLmUpOPVd3eqqvHi2I80vo6Ods7J/Ed/tv+SY7bWyfE8/8AxuXMZSlN+2iL75fR0irttZ93Sfk/qq+ttZRO6of9I+axASCP7eIPfI21n2soA9ZtSOIa2R5q3sd5Wd5BZUmQJBgOHYQuZpzF6Xi+Y8EeDVo4PK8JeRLldM7AKLajXQCA0YjmO7Qaoro6bcJfTJc1zSWudB4iQO5c4uXaS00ARTqEA6yAT4nMK2t+0z3/AGgaGvcBiOIkFw0dC7o+bjyWq6PLy/peXHVSth+0e1YoWmsxtGQHfFGoDjGR3kqrd9IbhpZx31D/AMVn7c4uJc4kuJkk6kneq6oF4M8cZSbo+lxtqCX0ax30i1N1Bn53fJeUvpAruIApUh+c/wD6CxpVhdVMEpJQgldGUpN1ZrqW1lpPu0hya/8AV6JZtFXOpYP9PzKrLNQCltVIYfBcbkrOmwx9/Wjc5v5AojftffUj/S35KJrMkFeNnDm8N60XbpgbDXXzWP74/wAvyUL70r/xz4hUQoxvUVq014Lohiv5JSyMsLbedoGtarnwqOHoUDaL0qkH7WodBnUf80NUcTEqCs71XUopKmc/Jtkrq7jq5x5uJ9U7FxULDKIsrZUJs9LCukhlRNsxhytnWVsSc8lT1MnHkhimmxPJX8S2D8jyQidTdITVSZxwGP0USlfooglKo9SXiSA1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-184666"/>
            <a:ext cx="161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hlinkClick r:id="rId4"/>
              </a:rPr>
              <a:t>  </a:t>
            </a:r>
            <a:endParaRPr lang="ru-RU" altLang="ru-RU" sz="1800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-323850"/>
            <a:ext cx="1733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                                       </a:t>
            </a:r>
          </a:p>
        </p:txBody>
      </p:sp>
      <p:sp>
        <p:nvSpPr>
          <p:cNvPr id="3" name="AutoShape 4" descr="data:image/jpeg;base64,/9j/4AAQSkZJRgABAQAAAQABAAD/2wCEAAkGBxQSEhQUEBQUEBQQEA8PDw8UFA8PDw8PFBQWFhQUFBQYHCggGBolHBQUITEhJSksLi4uFx8zODMsNygtLisBCgoKDg0OFxAQFywcHBwsLCwsLCwsNywsLCwsLCwsLCwsLCwsLCwsLCwsLCwsLCwsLCssKyssLCssKywsKywsN//AABEIAMkA+wMBIgACEQEDEQH/xAAcAAACAgMBAQAAAAAAAAAAAAADBAECAAUGBwj/xAA9EAACAgEBBAYGCQMDBQAAAAAAAQIDEQQFEiExEyJBUWFxBoGRobHBBxQyM0JScoLwI2LRc6LhJFODkrL/xAAZAQEBAQEBAQAAAAAAAAAAAAABAgADBAX/xAAfEQEBAQEAAgMBAQEAAAAAAAAAARECAyESMUFRMhP/2gAMAwEAAhEDEQA/AOUhELCsiuI3VWfFfQRVUbLS6cjS0ZN7odJyHUo0WiOh0WjxgvotJwNtRSVJrn10jT04HYQMhALFHo44cbUxRdIxIsj0yItYiyIJR0kCSSk5pLiJvUzk+oko/mfNkdeSc/Zk1sCHJd69qE1p5P7Um/DsCR0se1ZCd9X65bIZTXY18SRX6lD8q8+0j6s19ico+Gd+PsZfys+43o2YK/WJR+8WV2zgm/W48/ZkYrsUlmLUk+TXFFTqUYkwkwQqzGSyAKrRSUQhDIsYpbWavWac3ckKX1nl8nLrzXH6/SnN62jB3muoOZ2rpjjK7RyV8RVwNnfSKOB0lYGmsf09JXTUm40WmPK6jaDS5wdFotLyAaHTcjeaaoeZrn1RdNVgchErXEPFHp45xwtSkESKosj0cxCyLIhEo6xKUgGp1Sjw7S2qvUI5zj5eIho6XJ70v2ru8Tn33d+PKpP2i11ubzPguaj82OwjgyKLIeeJBalIkww6BOSDDDMxoTu0rUnOp7sn9pfgs/Uu/wAefwHMmMLNIWl1CmuW7KPCcHzi/mvEMJ6utrrwWZRXL88e2L+PmM03KcVKLypLKY838v2LFjCSBZBDJZDBlWBsQZlJI59wytdqazntp1HVXRNLr6TxdzK78VxGspNZKs6jaNGDSyq4hK6L6HT8jf6LTAdn6U3umoOE9q6q+mpNjXApTDA1FHo45cOul4ouiEWSPTI5rIsiqLI6RKyLIqhbauoddNk1zjCTj+rs9+C7cgjWK3p7ZY+xBuMfHHN+03NccGu2LplCuK7opN977X8TZxOPjn7/AFXX8WRKIRJ3SklEEmZhhhhmYYYZkWVkJbPjuTsh+GT6WHg39tL18f3MeFp8Jxfjj2kderKYbZBhhYQyGSQwrKlZFirJrAzENXDJsJALkeXyR05uOW2hUaeWn4nU66o1MqOJ5/p3lO6GnBtaYCungbCpG45T1V4oKiqRdI9Ecl0WIRJ1iVkWRVFkXAsIbaWasfmsqT8t9Z+A+KbUXU8pwf8AuN1/mtPtbTLgvIYQvRyGEHH01WRYrE1W1tRbDUaVQb6K2V1NuIppT3N6qTbTwswcf3HTQ25gHo5dk/W4xfwwQ4z4daPPnuvK59m8bWMGAVU+2cvJKMfkarbULFZpI0ua39VvXtTf3EKpt5TeMbzgjacbtmGGFBAltSWINrnHEl+3j8h5iG1fu5LvW763w+ZHf+aYfyQSkYywghkkYBlWUYRlGTWDkBmg8gUjh3Fxr9TA1kq+Jur45EJVnl6jrzR6YjVYGtB4l8xFq6CRRSKLo6xNXRKIRY6QJRYqiyLgSgWrhmEl4ZXmuIVE5HNmAppnwQyhGpbra7m16ua9w9Eji/iqshfaVbdU93jKK34L++HWivasesZJOqQ6LVOMZR5TjGa8pLK+Jd815/IT2X1VOv8A7Nkox/0pdeHulj9ojtKm93xUbt2E03Cvd+zuRSe9JcebzzC3Ic9t2J53tR4U05/dbLh7q/ehfYDucXK2anGX3ccdeGG005dq4Lx8RrQRzK2f57cLyriofFP3lS7GNGEmCEMS1nGUI99kc+Ues/gOSYpputbJ9lcd1d2/LDfuS9pHfv1/TDxhhBYYQSQDKsqy5SRNZSQKYWQKaOPS4XtQq0NWC+Dz9LgkA0QUQsC4BEWRVFzpEpRYqiyKgWJRVElQLMxEEpFAvq4cVLv6r+TCUS4BJw3k0+1YFaZNcHzXB+ZHU+PWqnuHUSUiyx1lSTn1dRF9l1cq33b9b3o+6U16iNW/69P6bvhEttPhBTXOmcbf2xeJ/wC1yB6v7+n9N3wiT19Kn2tseWKIt8kpt+Sk2G2dHFUM83HffnN7z97NbF/9HGK4O1xpX/knut+zJu/L1Fc31BUGGESZWgDWXbsW+eOS7W+xFtDRuQSf2nmU33zfF/4AxW/Z/bXxfjN8l8/YOsjn3fkb9JyQYYWEEMkqDMKtksoyayJMFNl5ApHHpcAtANhrJCzOHSoZSCVoFCQWBcYRF4sGmWLiV8lkURJUZdFkDTLlQLZMKokoLIX1Sw1JeUvkw6Zk45TT7Vg3U2NA6mGQlpp9j5ptPzQ2mTxfTUttfVxpotssi5wrrlKcEk3KOOKWeBxmz/Timx6bdTlOFMo2puMMTaisb0njs7zstradW0XVvlOm2L9cWeA7O2QlB7ynO1yUlXFy6SynnLHBpSxxTZXXv0rl6bpPTTTxdFN+9U6rW5y6tlSluyUcyi3+Jrjg78+cfRvYjs2hp6LJRlC2zfcoyzmuKc3HOFxaWD6MHkdJFtZfuxzzfBJd8nwS+AdsST37kuypb7/U+Efmw6v4Ib0tO5FLm+cn3yfMKRkzJU9BJmSuTMm1k5IbIyVbNayWysjMlWyLSqwci0mUkzl0qFreAq2O2pMTcGcelwSMsBITFt4JUxlGGVINFiu8FTKjUdSJyLRtCxkVKMFySmDTJQygVMnILJbJU6bBMk5B7xm8OjCsuFjXfiXtX+cjUGJaqWLE++K9qb/yM1zIlktNnpm0LN2qx5xiqzj3dV8Tz9eic6ra7NLa5Ssqbi21DgoqPbnHVaR223pf9PZ4x3fa0vmavSvH1ZL8NV0V4bu6ir0eZ6cxsD0V+rajTamUlxtcEt7PWkpJry+18T03eORtnnT1tpN11ysXBcJKcEmvH7R1U5vIzodJnLgK7KeVOf57JJfph1V70y90+DKbKjiqHinL/wBpN/M2+2/D2TMg8kZK+ScFyRkHvEZD5NgmSrkUcirZN6OLykUcikpEN8CbdOIcgVkiJsDOZFqoDbY+wA7ZEW34AOw5WrkPLiETwI0WeIV2Y5jrWHFaTv8AvFITWQ6kOjBkXjIC2TEQaUi6mARKZWjBt4s2BRbI6F1IvvAkWixlYHX1txyucXnzXajn9f6XabTYV1jWVlYhZPK80mjpzwL0z10lrbq+rudLJRi0nheHcR397F8SX1XpOs9NtHqKZRrsab3ecJRSxJPt8hnZW2dLOEG7etWro7uHjDl3nnWz/Rrfolbwi4pPdW/mXsZqFtToVOKi3vcG3uyxxT4ZRz8fm56tjr145J6em6vbdCqlCNif9JQTw08ublxXZwRu6fTLRzXDUQ5qOG2nnya954ZHWdLJ8H1nxTeF7P5zL66rolnci2vH/geu5Osb/nM9vffr3SLFTU97k0015+RsdNDcjGPPdSWe/wATzz6G5OdF1jbz0sa8ZzFJRT4L1noeTpxv3XHuZcgmSGyjkQ2XqMX3iFIHkzeDTi7mV3ikplXMGxdsFOZDmCssJ04mchadnYS5i9zJqpFL48e8A5ruLW28AKIq8MVpBYzXI19V+Q0rO7sNK2G4y7uwLXZkUqs4eLDOXLHMQdjPJbfE+mLqzJWpw6pmKWRVSyFjLgOthnpDIyARki8ZlanBVIlSBb5OTawymeBfSBpIUbRskrFZ0klbjljOHjPLwPeEz5+9PbqHrbOgg4re6yec9J+Lqvlx+Ifq+He+jO2VLRzjHTSk4x4z6SKi/Lgeb7YlvTf4OfDKbR03o3FvTWcoYSw+imm/3Ywc5quky+OfXFe7J4vFJPJ1j0Wegdi4319mfHk2kvbkf9J9o/h3IR/TLpJe5v3iGzX/AFFvZXHsSk/iG9JZWJ/ix/fuV5/bFnb4y+aa19cPWfolnU9F/Ri4vffTN561rXY3weFjlyO1cjkfozttegr6aEYJZVWMZlD8zS5ceB1WT0R5e/tZyK7xmSMmCd4o2Zkq5AU5KTkY2CnIDIhyAysLSsAWWBpxEreIC6XcZbchS28jVSMtsRr5amWeZN+pXkIu4mrkGp1Y1DVHM13MZruZjjo69WMV6nxOdrvY1XqBGN5G7IxXYaSvUDUNQIxuIzCqRqoXhYXinGziy8ZGvWoCR1Q6MP7xKEVq13MKtV4P3DKMOpng/wBISvetm7q1VlrdfOE4JJKSkux4PbPrfgaT0r2DVrq0p5rnDPRWxw3HPOLXbHwGX209PONmWQWnkpWxba4R+tuPH/TcTnNW+eJx98veT6QaKeivdNy4rrQnjqWQ7JLP8RrHrl5cPArnwXdn66XyTM07oLoqS33Frxc4r3BdtW1Sa6Fxj3qMZ/8A1J/I1MdoPPD1cE/kemeifoHKThbrnGUMKcdOsPe7UrOGEvBe018edfKt895x2P0X0ShoK3KzpekbnFYxGEeW6u/im8+J1bYlXbGKUYpRjFJRiliMV3JLkiXqQc77ptsrvCvTlHqAGGpSKSmKyuBWXMDhudoCd6FZWi1ljD2ZDll6FbdUu8TssYpdNhijl+rNfbrBe6YjdIMXBtTqsij1L7wFs2LtsPiR6hmuQtBh4CDUGMVsUgxmtixyEhiDE4BkzJNRk+wNGQnGQaMhByEgin3C0JhExA6mwkZfz5gYS9ZLswZhJWY4it+1IQXF8vIDq7uBx22bnlj9NIT+kra1GohCO5KU4OThYmlu55p8OKeEeayj3J/E63W17z7xKWn8Dt4/P8ZievFLSPo1qFVfGco72E93KylJ9uD2LYfpDGUUm2nwPK69PjsN/smTTRHfk+VVzxkes0XKXFPh6wyT/nxNHsa7qrJuq5khOPUQ5EuZOe/vMA8vz5+AObCSQGc8GYCbAz/nMJZLuF5WGUpY+HAUul/OIa2zwFbJd/n6wJez2+4UtGrZidoVRW1CrGLBYkmYSDQkKwGKyYxmEg0JitYeBTG4WBYzFYBazA3XMPGQmgsBgORkET/4FkXQg3FoiT8QESJchAWplwZze0Vk31/aaHWcxMamynwFbNObKQFmJCOlZs9BpeKIrNhpSf0ui2XHCRvaZ8DR6DkjcU8i450ffI3yJfIHMwWlYLWT7wjF7TFSckAci8wTAhzFrBuYneBhW6QndMZuE7gJW5i++GuFWSq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SEhQUEBQUEBQQEA8PDw8UFA8PDw8PFBQWFhQUFBQYHCggGBolHBQUITEhJSksLi4uFx8zODMsNygtLisBCgoKDg0OFxAQFywcHBwsLCwsLCwsNywsLCwsLCwsLCwsLCwsLCwsLCwsLCwsLCwsLCssKyssLCssKywsKywsN//AABEIAMkA+wMBIgACEQEDEQH/xAAcAAACAgMBAQAAAAAAAAAAAAADBAECAAUGBwj/xAA9EAACAgEBBAYGCQMDBQAAAAAAAQIDEQQFEiExEyJBUWFxBoGRobHBBxQyM0JScoLwI2LRc6LhJFODkrL/xAAZAQEBAQEBAQAAAAAAAAAAAAABAgADBAX/xAAfEQEBAQEAAgMBAQEAAAAAAAAAARECAyESMUFRMhP/2gAMAwEAAhEDEQA/AOUhELCsiuI3VWfFfQRVUbLS6cjS0ZN7odJyHUo0WiOh0WjxgvotJwNtRSVJrn10jT04HYQMhALFHo44cbUxRdIxIsj0yItYiyIJR0kCSSk5pLiJvUzk+oko/mfNkdeSc/Zk1sCHJd69qE1p5P7Um/DsCR0se1ZCd9X65bIZTXY18SRX6lD8q8+0j6s19ico+Gd+PsZfys+43o2YK/WJR+8WV2zgm/W48/ZkYrsUlmLUk+TXFFTqUYkwkwQqzGSyAKrRSUQhDIsYpbWavWac3ckKX1nl8nLrzXH6/SnN62jB3muoOZ2rpjjK7RyV8RVwNnfSKOB0lYGmsf09JXTUm40WmPK6jaDS5wdFotLyAaHTcjeaaoeZrn1RdNVgchErXEPFHp45xwtSkESKosj0cxCyLIhEo6xKUgGp1Sjw7S2qvUI5zj5eIho6XJ70v2ru8Tn33d+PKpP2i11ubzPguaj82OwjgyKLIeeJBalIkww6BOSDDDMxoTu0rUnOp7sn9pfgs/Uu/wAefwHMmMLNIWl1CmuW7KPCcHzi/mvEMJ6utrrwWZRXL88e2L+PmM03KcVKLypLKY838v2LFjCSBZBDJZDBlWBsQZlJI59wytdqazntp1HVXRNLr6TxdzK78VxGspNZKs6jaNGDSyq4hK6L6HT8jf6LTAdn6U3umoOE9q6q+mpNjXApTDA1FHo45cOul4ouiEWSPTI5rIsiqLI6RKyLIqhbauoddNk1zjCTj+rs9+C7cgjWK3p7ZY+xBuMfHHN+03NccGu2LplCuK7opN977X8TZxOPjn7/AFXX8WRKIRJ3SklEEmZhhhhmYYYZkWVkJbPjuTsh+GT6WHg39tL18f3MeFp8Jxfjj2kderKYbZBhhYQyGSQwrKlZFirJrAzENXDJsJALkeXyR05uOW2hUaeWn4nU66o1MqOJ5/p3lO6GnBtaYCungbCpG45T1V4oKiqRdI9Ecl0WIRJ1iVkWRVFkXAsIbaWasfmsqT8t9Z+A+KbUXU8pwf8AuN1/mtPtbTLgvIYQvRyGEHH01WRYrE1W1tRbDUaVQb6K2V1NuIppT3N6qTbTwswcf3HTQ25gHo5dk/W4xfwwQ4z4daPPnuvK59m8bWMGAVU+2cvJKMfkarbULFZpI0ua39VvXtTf3EKpt5TeMbzgjacbtmGGFBAltSWINrnHEl+3j8h5iG1fu5LvW763w+ZHf+aYfyQSkYywghkkYBlWUYRlGTWDkBmg8gUjh3Fxr9TA1kq+Jur45EJVnl6jrzR6YjVYGtB4l8xFq6CRRSKLo6xNXRKIRY6QJRYqiyLgSgWrhmEl4ZXmuIVE5HNmAppnwQyhGpbra7m16ua9w9Eji/iqshfaVbdU93jKK34L++HWivasesZJOqQ6LVOMZR5TjGa8pLK+Jd815/IT2X1VOv8A7Nkox/0pdeHulj9ojtKm93xUbt2E03Cvd+zuRSe9JcebzzC3Ic9t2J53tR4U05/dbLh7q/ehfYDucXK2anGX3ccdeGG005dq4Lx8RrQRzK2f57cLyriofFP3lS7GNGEmCEMS1nGUI99kc+Ues/gOSYpputbJ9lcd1d2/LDfuS9pHfv1/TDxhhBYYQSQDKsqy5SRNZSQKYWQKaOPS4XtQq0NWC+Dz9LgkA0QUQsC4BEWRVFzpEpRYqiyKgWJRVElQLMxEEpFAvq4cVLv6r+TCUS4BJw3k0+1YFaZNcHzXB+ZHU+PWqnuHUSUiyx1lSTn1dRF9l1cq33b9b3o+6U16iNW/69P6bvhEttPhBTXOmcbf2xeJ/wC1yB6v7+n9N3wiT19Kn2tseWKIt8kpt+Sk2G2dHFUM83HffnN7z97NbF/9HGK4O1xpX/knut+zJu/L1Fc31BUGGESZWgDWXbsW+eOS7W+xFtDRuQSf2nmU33zfF/4AxW/Z/bXxfjN8l8/YOsjn3fkb9JyQYYWEEMkqDMKtksoyayJMFNl5ApHHpcAtANhrJCzOHSoZSCVoFCQWBcYRF4sGmWLiV8lkURJUZdFkDTLlQLZMKokoLIX1Sw1JeUvkw6Zk45TT7Vg3U2NA6mGQlpp9j5ptPzQ2mTxfTUttfVxpotssi5wrrlKcEk3KOOKWeBxmz/Timx6bdTlOFMo2puMMTaisb0njs7zstradW0XVvlOm2L9cWeA7O2QlB7ynO1yUlXFy6SynnLHBpSxxTZXXv0rl6bpPTTTxdFN+9U6rW5y6tlSluyUcyi3+Jrjg78+cfRvYjs2hp6LJRlC2zfcoyzmuKc3HOFxaWD6MHkdJFtZfuxzzfBJd8nwS+AdsST37kuypb7/U+Efmw6v4Ib0tO5FLm+cn3yfMKRkzJU9BJmSuTMm1k5IbIyVbNayWysjMlWyLSqwci0mUkzl0qFreAq2O2pMTcGcelwSMsBITFt4JUxlGGVINFiu8FTKjUdSJyLRtCxkVKMFySmDTJQygVMnILJbJU6bBMk5B7xm8OjCsuFjXfiXtX+cjUGJaqWLE++K9qb/yM1zIlktNnpm0LN2qx5xiqzj3dV8Tz9eic6ra7NLa5Ssqbi21DgoqPbnHVaR223pf9PZ4x3fa0vmavSvH1ZL8NV0V4bu6ir0eZ6cxsD0V+rajTamUlxtcEt7PWkpJry+18T03eORtnnT1tpN11ysXBcJKcEmvH7R1U5vIzodJnLgK7KeVOf57JJfph1V70y90+DKbKjiqHinL/wBpN/M2+2/D2TMg8kZK+ScFyRkHvEZD5NgmSrkUcirZN6OLykUcikpEN8CbdOIcgVkiJsDOZFqoDbY+wA7ZEW34AOw5WrkPLiETwI0WeIV2Y5jrWHFaTv8AvFITWQ6kOjBkXjIC2TEQaUi6mARKZWjBt4s2BRbI6F1IvvAkWixlYHX1txyucXnzXajn9f6XabTYV1jWVlYhZPK80mjpzwL0z10lrbq+rudLJRi0nheHcR397F8SX1XpOs9NtHqKZRrsab3ecJRSxJPt8hnZW2dLOEG7etWro7uHjDl3nnWz/Rrfolbwi4pPdW/mXsZqFtToVOKi3vcG3uyxxT4ZRz8fm56tjr145J6em6vbdCqlCNif9JQTw08ublxXZwRu6fTLRzXDUQ5qOG2nnya954ZHWdLJ8H1nxTeF7P5zL66rolnci2vH/geu5Osb/nM9vffr3SLFTU97k0015+RsdNDcjGPPdSWe/wATzz6G5OdF1jbz0sa8ZzFJRT4L1noeTpxv3XHuZcgmSGyjkQ2XqMX3iFIHkzeDTi7mV3ikplXMGxdsFOZDmCssJ04mchadnYS5i9zJqpFL48e8A5ruLW28AKIq8MVpBYzXI19V+Q0rO7sNK2G4y7uwLXZkUqs4eLDOXLHMQdjPJbfE+mLqzJWpw6pmKWRVSyFjLgOthnpDIyARki8ZlanBVIlSBb5OTawymeBfSBpIUbRskrFZ0klbjljOHjPLwPeEz5+9PbqHrbOgg4re6yec9J+Lqvlx+Ifq+He+jO2VLRzjHTSk4x4z6SKi/Lgeb7YlvTf4OfDKbR03o3FvTWcoYSw+imm/3Ywc5quky+OfXFe7J4vFJPJ1j0Wegdi4319mfHk2kvbkf9J9o/h3IR/TLpJe5v3iGzX/AFFvZXHsSk/iG9JZWJ/ix/fuV5/bFnb4y+aa19cPWfolnU9F/Ri4vffTN561rXY3weFjlyO1cjkfozttegr6aEYJZVWMZlD8zS5ceB1WT0R5e/tZyK7xmSMmCd4o2Zkq5AU5KTkY2CnIDIhyAysLSsAWWBpxEreIC6XcZbchS28jVSMtsRr5amWeZN+pXkIu4mrkGp1Y1DVHM13MZruZjjo69WMV6nxOdrvY1XqBGN5G7IxXYaSvUDUNQIxuIzCqRqoXhYXinGziy8ZGvWoCR1Q6MP7xKEVq13MKtV4P3DKMOpng/wBISvetm7q1VlrdfOE4JJKSkux4PbPrfgaT0r2DVrq0p5rnDPRWxw3HPOLXbHwGX209PONmWQWnkpWxba4R+tuPH/TcTnNW+eJx98veT6QaKeivdNy4rrQnjqWQ7JLP8RrHrl5cPArnwXdn66XyTM07oLoqS33Frxc4r3BdtW1Sa6Fxj3qMZ/8A1J/I1MdoPPD1cE/kemeifoHKThbrnGUMKcdOsPe7UrOGEvBe018edfKt895x2P0X0ShoK3KzpekbnFYxGEeW6u/im8+J1bYlXbGKUYpRjFJRiliMV3JLkiXqQc77ptsrvCvTlHqAGGpSKSmKyuBWXMDhudoCd6FZWi1ljD2ZDll6FbdUu8TssYpdNhijl+rNfbrBe6YjdIMXBtTqsij1L7wFs2LtsPiR6hmuQtBh4CDUGMVsUgxmtixyEhiDE4BkzJNRk+wNGQnGQaMhByEgin3C0JhExA6mwkZfz5gYS9ZLswZhJWY4it+1IQXF8vIDq7uBx22bnlj9NIT+kra1GohCO5KU4OThYmlu55p8OKeEeayj3J/E63W17z7xKWn8Dt4/P8ZievFLSPo1qFVfGco72E93KylJ9uD2LYfpDGUUm2nwPK69PjsN/smTTRHfk+VVzxkes0XKXFPh6wyT/nxNHsa7qrJuq5khOPUQ5EuZOe/vMA8vz5+AObCSQGc8GYCbAz/nMJZLuF5WGUpY+HAUul/OIa2zwFbJd/n6wJez2+4UtGrZidoVRW1CrGLBYkmYSDQkKwGKyYxmEg0JitYeBTG4WBYzFYBazA3XMPGQmgsBgORkET/4FkXQg3FoiT8QESJchAWplwZze0Vk31/aaHWcxMamynwFbNObKQFmJCOlZs9BpeKIrNhpSf0ui2XHCRvaZ8DR6DkjcU8i450ffI3yJfIHMwWlYLWT7wjF7TFSckAci8wTAhzFrBuYneBhW6QndMZuE7gJW5i++GuFWSq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ISEhQUEhIUFRQVFBQUFBUUFBUUFBUUFBQWFhQUFRQYHCggGBolGxQUITEhJSksLi4uFx8zODMsNygtLisBCgoKDg0OFxAQFywcHBwrLCwsLCwsLCwsLCwsLCwsLCwsLCwsLCwsKywsLCw3KywsLDcrKzcsKysrLCsrKysrLP/AABEIALgA8AMBIgACEQEDEQH/xAAbAAABBQEBAAAAAAAAAAAAAAACAAEDBAUGB//EAD0QAAIBAgQEBAMGBQMDBQAAAAECAAMRBBIhMQVBUWETInGBBjKRQlJiobHBFCOS0fAzcuEVQ4JTY3OT8f/EABgBAQEBAQEAAAAAAAAAAAAAAAABAgME/8QAHhEBAQEAAgMBAQEAAAAAAAAAAAERAjESIVFBcQP/2gAMAwEAAhEDEQA/AOtCwliyx7TTGleK8cCEFlQ0e0cLDWnCBj2kopSZaUuKrZIxpSd3Qbuv9QgCtTP/AHE/qEnpEJEYrLXhg7EfUQDRP+ESisRGIk7UT0gFJDQARwIQSPlgBaICEFj5YA2j2j5YssUDaKPaIxA0ZoVorSgYoQEVpk0BEa0MiK0oHLEUtDMEwGj2itHCwp1ElVYyJJSwUXMIJKMrY3HJSGsyeKceykqmp/SZVLEFjdtdfWYvONTjU+L+IazG1Nco685m1qtV/mqHvdtJaxbC+VRmboNh/uME0wvzed/u/YWY93ut78itQw7MfIhbufKv9zNLB8EdyBm9qSj9dTKDMz9Tv2A9pd4cy0w2Y1rnZKTimrdQ77j2iWJl/VzE/DtNfnL/APmxH6mV14NS+zb2f/mPWNJxZcLTp/iNSpUf6taQDBjlYemk1pYupw1k+R6i+jk/rJVxWIT7QqD8Qsf6hKCVKqbMfTeWqPFAdKi27iWcmPCr+H4uh0dTTPfVfrNEbf22+szGoK401Ehpl6Py6rzB29uk1qNkrFlkWHxIcae45iS3mgskWWK8cQBKQSkliywIcsYiTERssmCG0cCSlYgsYI8sVoZWBeVMMRGtHjQHUSdQByv6wEWTEw0B35n6CYfFOIm1hvL3FcWFE5yrmtcjeY538XjFGjQuTe/e8uU0IBtvzYjRR/eSUKe1r6nSRYx1HkGoG/du85SOloMPUAGVAd7k/aa/XpLKYUH/ADSNhKNh3P5dpdCSpqGnhLCadH4fqZDUcrSTe9U2+ijWS8Mr0qYLurPUBHhpbyk2+Zj2MixWIeq2aqxY8hsq35KOU34xNULCGhljII/hyYlqJkBlOvh5p5YDUweUqayaNdqR0JtNvC11qjv+sz62FlQMUN19xJ0vbUemabXE1cPVzDv/AJtK2GrCqvcQaN1P+fSblYvpfywpIpBAIitNCMRyYWWOBAjiklhFkgRxSQrAIgCYJWFEBAjIj5YVoiIRIokuwkaiS1DZTCub4pYtrKBBdvwiFjgzO19BtBQ3Gm2w7k6Tje3SdDzWBbr5U9BzlWhh7kX66+8tYttQo5aD2ktJABaKkJE1/v2kxUdfaKkhABIJAbuNel+UTMWYnckkwJBaBmPKORY2MkQXlEVjDuesmCSvjAQNN+UqJFYxy9hM/h9V7fzLDQm9+UHCVX0Zz5KmoFv9M/ZHcEfnGljSuDM7EUbzQyxGmDCSszCVzTa/Xf1m3VOYZlmJjqVpc4Lix8rdInq41fca2EqfQ/rLgEzgtiR9Jo0DmAM6xzOYrwssQEBwIxMKDaFCYBkhgkSARFHAigoCI9oWWK0sQhHxVSy7xCRY4eWRpy+KIJJY312tYe9t5LRS5X1v9BpHFre/+bySivTbK31vOTf4rOPNc9JNS/WBVTzewkgHPr+UiLn8U3hmkD5Swc6a3HfpIAnSRqZOpgHTo5mA6m12Nh6k8pKyWNtN7aG49j0iRiNpbwqkmxUG+4NuXTpLlXZIgRYOLw91M3KXDVLBQ2+p7dpNS4bTLtTZ72F7C1yDznSJ42uM4ioNAkfdA266R8O1/Kw5BbHmP2l/FYe1d0sCqWsFucxPM9x0lOnlqBvD3HXe/pvJy7SzPVDTYoQrbH/TY8/wN+L9ZZUSBLOCjj1H7joYSOVIpuSSR5G++BuP9wmTDYhM2gmWEKPca2my6m2kq4qhZdOcWLK1MLVFVbg6iWcFVsbHY79jOawGK8Jx00vOjxIBAddRLKzY0mW0C0i4fXzjKTqNu4lgrOmoiaCZIwgmUDHitEo0kDWgESWKIVHEBDtFaVEQMbErdTHAhoJlpyiEBmXvLWHGjQeLUfDqX66QsFa/rpOVntvuI6g1vJUWFTp3IA3JCjXmdhJaJ8KqpYEZKgzA8rHWWREOQHaS01mhx/CrTreUeVxnHS53t25+8pI0uFGqS3hzlkFMyrUo4ktpUGTollf0uwMsZ7a1WrzJsd+c57GVKwNwSWdraEhuwHMwa2EOb+ZWqZeSVXZNf/kUWl2nRooQzLUQi1nZmdPZwSo/KNXpkcNrGlWZ6zGk3zKSbi9+2808VUFX+anmJNy9OwZdNfIAL66y/icNTqpYgMvIixHaxE5vE8MrYY+JRYlf80ZeczZdXy3tpUsXYqxyhh8tQC9NuzDkZYxQSvdSpQ6NodVcfbQ8tdZl4XG061wLUqx3U606n+fX1kq5lOXVG+4Ty6022I7fpJqLuCdmY06lhVUXNtFqJfSqnbkRuD7E2MWO20zauOLWGTLUUk06mYAhua2PXYrzgf8AXFDZK1NqTXtcgmmzc/Psno1pdhZQNh9TLHDseaRs2qH8jNBKSspt/wDnrMvEUNbR/DW3VTLZ0Oh1BE0sLXFQabjcfvOb4VizSJVrmmd+eXuJqOgUhqbZlOoIm5frOfGi8C0WHxIcd/1hlZqURmNDtGMIG8eMRHhaaKNHvKiOGsG0MTLSlx7BeJTuNxr7zBwb852VMA6GczxjBmi+YDyMdexmeU/VlauHwSPTYk6ttbQod1Ye+8q8SfPlqG2YjLUH410vboRIsFVuCAdd/WLNM6sNXxLsqKWuEuFuNQDbQnciAkk8OCaVpUS0zLVFpSDSdHMrC0VB3GncXEhGCUaoWQ/gNh/SdI4YwwTzhVCpgmBuAGP3qbGg9+4Hlb3EY4x0uHIPaqvhsfSol0PuBNMW94Di+/56wOb4rw+jV82tBzza3hse1RSV/OUsLiqhYYbEIauawUgjOL81bn6zqKmDUXKXQ87aqfVDofpManh2Rv4jOi1NlGhSw+y6cgevKZsal9YJsJVqO1FFLM+pQooyhdLg/Z00PeUyqUrpUOR1JVnvmuTuKineXMBxWpSz5LrXL3xBZjmINyqqp2Gp8w3kuCqEqzupr2bM2cDNY/ZZhqRzvJ6XpnYOk6szUHQhFzkZv5Rp3+z015WsJp4PiKVLFgUPQ7X/AN20x6KLVOKDKEW5yMuwZrZVPPID0lzBWFUh9FFMKrjYkHUHkw7GIy3q2Cstxr7zDw9arRa6bHdT8p9uRmgld6RF18jC6gnysPwnl6GPWCN5l26Ea37zRuJqdVKout0casl9u6nmJqYOqTo2pA36j+843FYw0W8XmvIcx0lri3xMtJaL0mBzeZgCNF5r63ico14OvJjSvw7iFKuuekbjmOak8j19pZtOksvTFmUMVo9o8qajtHtCtGg0AEIRhHEjQ1MWIorVUqw0MYR1MDl3ovQfK3/ieol02YZl9xNrGYRKy5XHoeY7znKyVMM1nGZeTcmHfoZjMXdWAYYMfIGGanqvMc1grICCCSilBQwwZWRCmY+Qx0aGKkCJiZFrJ6tUchrDp6wIqbTN4lwpKgJHlY9tD6ibb4XTSU6lEiEchjqdWnbxlYgCyODcr2V+m2h0hKWBDeMpQpcuis7Zvs02X7Db73E61V0IIuDuDsZmjgTI+fDk2+1TOx9Jjxb8vqvw5qQdAycwS1syjW+rHT6TqPiPCYbwjUUL5iNVtbpbLtbrMRKSPdQfDfmpHkv3Xl6iUaoqUL8gdCjeak455X+yfW01PRxs6SYitUUEHzobaGxFhsVPI9pS/jgDcE5R/ULciOc06WKoGgyJRPjEltWFwL7C+47TnMUEYH7J53FiPXmBJy61ciD4gw7VQHpVAVOhQaXP4D17GY+PpnTygDkOlufrOr+EvhWo96rXsLMB+nvbWVfinClTkA8+7Haw7zGe9Xfxm/D/AMRfwgKqtxrqNLnpbnrO+4DxwVMOKmIqIr7uCbWBOk8qXClBmI9P2jAs4IZiAfm10sDtEuFmvb1YEAjUEXB5H0inBYb40YClSRB8yrc7ZOdp3X8RTJADqSQSoDam2878eUrnZiSKImNNICICK0cCGhCPaMBDEB1ENkDCzAMDuDqIMMSYMStwR6bZ8K9utNjoR0B5+8g/iqZOWqpoVPxCyMex2nRRVEVhZ1VhzDAMPoZnBhPhmXUrcdRqIl7TSp8IRP8ASapS/CrZqf8A9bXH0hnBPzNF/UNSb8riCxlEsI3iHpNQ4M/+m4/2Ojj8yDGOBPRx6oD+kIyGe52+kkp1Zffhx7/0H9pCcEBu1j+JSBIAGJI7yVcQDvEvDmPyujehP9pE+EqLut/TX8t5TVgoDtFTpW6ypTqG/wC0v4Wtc6yor8TwaMBmYq/JgBcevWZFWrVpHLXValM/bFyPRlbWatYlnY2BsbANtGx2LUKBUAu2youYH1blJT25Xi/CE0ei5UbizGw9DyEi4DTaviaa1QKgSxZsuXxCdEpMRoRfzHssXFqhoENTNuqHzBidhaaPCsUMO2ayq58xA1VSw1nK9ukvp6WoWmhJtpcnlczguPcJJ+YXrVialQ/dQbLfp19JYxXxN4jr4htSp+drD52+yPcy3wvHDEE+IDmqkgnYJRXUgdj+wl7acLjuHWUG2jaIOw3aY+NwOmUW0NjPUMfhhW86AEEijhltYD77nsP1nP8AFOFKjNa5SjYMbfNVO9pPFNxwFVTTIt82w7DmRNf4Wqv/ABS1GJy07DU/eOskx/DWzajUC57X2Eu4HDKmRCwUFgGY8ixEYPSGEQhFLadNPpBnojhUN44jAQxDoSwgYwjiAV4YMCFeA94QMC8QMmCZTCAkYMK8lBWhAQbx1aQObw6dUjnfsdYBMSSKkejSbemt+tgD9RIH4Wv/AG6joe58Rfo0mtDUwMnE4Z1H82kKg+/S1Puh1HteV6dAEFqThh90/MP7e86APK+OwdOobkFXGzocr/Ub+8sqXjHNUzZ/MSDuQRqRIsdW2Yra1zY3GnXTQzof+nuRYulQf+4uU/UXEAcHp2+RL9NSIRwuEwpq1TVfUIbheWY7D23j1sJdiT6+p6TYr4erRbK9FipPlqUr1FJP31AzIfa0CpYEqSM4GYpfzD8Vuk52Na5jF02NUIDoDc9z19v3lqjjypKIbF7Lv8qfd9+fpNCjQCgsRyue/QTPo4KxapaxNyP3MkLW/geL+GCw1a3hYdffzP8A51mjh8gLMzZqVAZnvs+IYbDracXgHJYvYiwAUchNVMdmCoo8iEtb79T7x7CXV8g8aoZXAJu7DxKo6O/ypfsJwPHscMRi1wiVMgS5J2z1dLC/YD6zpfiziv8AC0Wf5qtQkUxfUsfmc9hPN/gzhrVsWpYFgjB3JB1Yny37k3jl1pxj374a4n49FSxvUVQrjnpoG95qTl/hPCN4taqRZbCmthYGxJbSdPOvDpy5do48aPK2IGKMIUoMREwbx4CjiNHtIDBhLAEMGQFHBgXjqZaJTGWMYpMEmaOGkRMG8kXU7VIAeQkxAxiLDGOpkKmSZpAV5kcS+HqVaulcsysqlSAAVZTyN5qR7yjisXTqePUospyqFZHAIDIdweVxI8Yt1yrY5ja42sJ3gJ/4nNp8MZPEam97szojCwBbdSw5e0x4/Bz+Kw2RMqjU/wCEwsJh1ooWcgAC5PQTTw3Bq9Rgzr4YA2YgnN08vITZw/CkUHxLVDyuBlHtLOLN5PDfiLENiqxe3lHlpr0X/mdR8D8NdQEpCzNdqjkagnTfoBe09Kq4GmQR4VMgixGRdR9I2GwaUxamiqNPlFtpq/57F86WGw601CLsosP3Jkoiywss6MIY8UUw6nEIRRTSEIQiihSLRZo0UMivDWKKRRRCKKQSRLFFCBaAxiilDWhKI8UgIR4opkPHvFFLQ6mO20UUgEGMRHimhC8CKKWMmtHiilH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ISEhQUEhIUFRQVFBQUFBUUFBUUFBUUFBQWFhQUFRQYHCggGBolGxQUITEhJSksLi4uFx8zODMsNygtLisBCgoKDg0OFxAQFywcHBwrLCwsLCwsLCwsLCwsLCwsLCwsLCwsLCwsKywsLCw3KywsLDcrKzcsKysrLCsrKysrLP/AABEIALgA8AMBIgACEQEDEQH/xAAbAAABBQEBAAAAAAAAAAAAAAACAAEDBAUGB//EAD0QAAIBAgQEBAMGBQMDBQAAAAECAAMRBBIhMQVBUWETInGBBjKRQlJiobHBFCOS0fAzcuEVQ4JTY3OT8f/EABgBAQEBAQEAAAAAAAAAAAAAAAABAgME/8QAHhEBAQEAAgMBAQEAAAAAAAAAAAERAjESIVFBcQP/2gAMAwEAAhEDEQA/AOtCwliyx7TTGleK8cCEFlQ0e0cLDWnCBj2kopSZaUuKrZIxpSd3Qbuv9QgCtTP/AHE/qEnpEJEYrLXhg7EfUQDRP+ESisRGIk7UT0gFJDQARwIQSPlgBaICEFj5YA2j2j5YssUDaKPaIxA0ZoVorSgYoQEVpk0BEa0MiK0oHLEUtDMEwGj2itHCwp1ElVYyJJSwUXMIJKMrY3HJSGsyeKceykqmp/SZVLEFjdtdfWYvONTjU+L+IazG1Nco685m1qtV/mqHvdtJaxbC+VRmboNh/uME0wvzed/u/YWY93ut78itQw7MfIhbufKv9zNLB8EdyBm9qSj9dTKDMz9Tv2A9pd4cy0w2Y1rnZKTimrdQ77j2iWJl/VzE/DtNfnL/APmxH6mV14NS+zb2f/mPWNJxZcLTp/iNSpUf6taQDBjlYemk1pYupw1k+R6i+jk/rJVxWIT7QqD8Qsf6hKCVKqbMfTeWqPFAdKi27iWcmPCr+H4uh0dTTPfVfrNEbf22+szGoK401Ehpl6Py6rzB29uk1qNkrFlkWHxIcae45iS3mgskWWK8cQBKQSkliywIcsYiTERssmCG0cCSlYgsYI8sVoZWBeVMMRGtHjQHUSdQByv6wEWTEw0B35n6CYfFOIm1hvL3FcWFE5yrmtcjeY538XjFGjQuTe/e8uU0IBtvzYjRR/eSUKe1r6nSRYx1HkGoG/du85SOloMPUAGVAd7k/aa/XpLKYUH/ADSNhKNh3P5dpdCSpqGnhLCadH4fqZDUcrSTe9U2+ijWS8Mr0qYLurPUBHhpbyk2+Zj2MixWIeq2aqxY8hsq35KOU34xNULCGhljII/hyYlqJkBlOvh5p5YDUweUqayaNdqR0JtNvC11qjv+sz62FlQMUN19xJ0vbUemabXE1cPVzDv/AJtK2GrCqvcQaN1P+fSblYvpfywpIpBAIitNCMRyYWWOBAjiklhFkgRxSQrAIgCYJWFEBAjIj5YVoiIRIokuwkaiS1DZTCub4pYtrKBBdvwiFjgzO19BtBQ3Gm2w7k6Tje3SdDzWBbr5U9BzlWhh7kX66+8tYttQo5aD2ktJABaKkJE1/v2kxUdfaKkhABIJAbuNel+UTMWYnckkwJBaBmPKORY2MkQXlEVjDuesmCSvjAQNN+UqJFYxy9hM/h9V7fzLDQm9+UHCVX0Zz5KmoFv9M/ZHcEfnGljSuDM7EUbzQyxGmDCSszCVzTa/Xf1m3VOYZlmJjqVpc4Lix8rdInq41fca2EqfQ/rLgEzgtiR9Jo0DmAM6xzOYrwssQEBwIxMKDaFCYBkhgkSARFHAigoCI9oWWK0sQhHxVSy7xCRY4eWRpy+KIJJY312tYe9t5LRS5X1v9BpHFre/+bySivTbK31vOTf4rOPNc9JNS/WBVTzewkgHPr+UiLn8U3hmkD5Swc6a3HfpIAnSRqZOpgHTo5mA6m12Nh6k8pKyWNtN7aG49j0iRiNpbwqkmxUG+4NuXTpLlXZIgRYOLw91M3KXDVLBQ2+p7dpNS4bTLtTZ72F7C1yDznSJ42uM4ioNAkfdA266R8O1/Kw5BbHmP2l/FYe1d0sCqWsFucxPM9x0lOnlqBvD3HXe/pvJy7SzPVDTYoQrbH/TY8/wN+L9ZZUSBLOCjj1H7joYSOVIpuSSR5G++BuP9wmTDYhM2gmWEKPca2my6m2kq4qhZdOcWLK1MLVFVbg6iWcFVsbHY79jOawGK8Jx00vOjxIBAddRLKzY0mW0C0i4fXzjKTqNu4lgrOmoiaCZIwgmUDHitEo0kDWgESWKIVHEBDtFaVEQMbErdTHAhoJlpyiEBmXvLWHGjQeLUfDqX66QsFa/rpOVntvuI6g1vJUWFTp3IA3JCjXmdhJaJ8KqpYEZKgzA8rHWWREOQHaS01mhx/CrTreUeVxnHS53t25+8pI0uFGqS3hzlkFMyrUo4ktpUGTollf0uwMsZ7a1WrzJsd+c57GVKwNwSWdraEhuwHMwa2EOb+ZWqZeSVXZNf/kUWl2nRooQzLUQi1nZmdPZwSo/KNXpkcNrGlWZ6zGk3zKSbi9+2808VUFX+anmJNy9OwZdNfIAL66y/icNTqpYgMvIixHaxE5vE8MrYY+JRYlf80ZeczZdXy3tpUsXYqxyhh8tQC9NuzDkZYxQSvdSpQ6NodVcfbQ8tdZl4XG061wLUqx3U606n+fX1kq5lOXVG+4Ty6022I7fpJqLuCdmY06lhVUXNtFqJfSqnbkRuD7E2MWO20zauOLWGTLUUk06mYAhua2PXYrzgf8AXFDZK1NqTXtcgmmzc/Psno1pdhZQNh9TLHDseaRs2qH8jNBKSspt/wDnrMvEUNbR/DW3VTLZ0Oh1BE0sLXFQabjcfvOb4VizSJVrmmd+eXuJqOgUhqbZlOoIm5frOfGi8C0WHxIcd/1hlZqURmNDtGMIG8eMRHhaaKNHvKiOGsG0MTLSlx7BeJTuNxr7zBwb852VMA6GczxjBmi+YDyMdexmeU/VlauHwSPTYk6ttbQod1Ye+8q8SfPlqG2YjLUH410vboRIsFVuCAdd/WLNM6sNXxLsqKWuEuFuNQDbQnciAkk8OCaVpUS0zLVFpSDSdHMrC0VB3GncXEhGCUaoWQ/gNh/SdI4YwwTzhVCpgmBuAGP3qbGg9+4Hlb3EY4x0uHIPaqvhsfSol0PuBNMW94Di+/56wOb4rw+jV82tBzza3hse1RSV/OUsLiqhYYbEIauawUgjOL81bn6zqKmDUXKXQ87aqfVDofpManh2Rv4jOi1NlGhSw+y6cgevKZsal9YJsJVqO1FFLM+pQooyhdLg/Z00PeUyqUrpUOR1JVnvmuTuKineXMBxWpSz5LrXL3xBZjmINyqqp2Gp8w3kuCqEqzupr2bM2cDNY/ZZhqRzvJ6XpnYOk6szUHQhFzkZv5Rp3+z015WsJp4PiKVLFgUPQ7X/AN20x6KLVOKDKEW5yMuwZrZVPPID0lzBWFUh9FFMKrjYkHUHkw7GIy3q2Cstxr7zDw9arRa6bHdT8p9uRmgld6RF18jC6gnysPwnl6GPWCN5l26Ea37zRuJqdVKout0casl9u6nmJqYOqTo2pA36j+843FYw0W8XmvIcx0lri3xMtJaL0mBzeZgCNF5r63ico14OvJjSvw7iFKuuekbjmOak8j19pZtOksvTFmUMVo9o8qajtHtCtGg0AEIRhHEjQ1MWIorVUqw0MYR1MDl3ovQfK3/ieol02YZl9xNrGYRKy5XHoeY7znKyVMM1nGZeTcmHfoZjMXdWAYYMfIGGanqvMc1grICCCSilBQwwZWRCmY+Qx0aGKkCJiZFrJ6tUchrDp6wIqbTN4lwpKgJHlY9tD6ibb4XTSU6lEiEchjqdWnbxlYgCyODcr2V+m2h0hKWBDeMpQpcuis7Zvs02X7Db73E61V0IIuDuDsZmjgTI+fDk2+1TOx9Jjxb8vqvw5qQdAycwS1syjW+rHT6TqPiPCYbwjUUL5iNVtbpbLtbrMRKSPdQfDfmpHkv3Xl6iUaoqUL8gdCjeak455X+yfW01PRxs6SYitUUEHzobaGxFhsVPI9pS/jgDcE5R/ULciOc06WKoGgyJRPjEltWFwL7C+47TnMUEYH7J53FiPXmBJy61ciD4gw7VQHpVAVOhQaXP4D17GY+PpnTygDkOlufrOr+EvhWo96rXsLMB+nvbWVfinClTkA8+7Haw7zGe9Xfxm/D/AMRfwgKqtxrqNLnpbnrO+4DxwVMOKmIqIr7uCbWBOk8qXClBmI9P2jAs4IZiAfm10sDtEuFmvb1YEAjUEXB5H0inBYb40YClSRB8yrc7ZOdp3X8RTJADqSQSoDam2878eUrnZiSKImNNICICK0cCGhCPaMBDEB1ENkDCzAMDuDqIMMSYMStwR6bZ8K9utNjoR0B5+8g/iqZOWqpoVPxCyMex2nRRVEVhZ1VhzDAMPoZnBhPhmXUrcdRqIl7TSp8IRP8ASapS/CrZqf8A9bXH0hnBPzNF/UNSb8riCxlEsI3iHpNQ4M/+m4/2Ojj8yDGOBPRx6oD+kIyGe52+kkp1Zffhx7/0H9pCcEBu1j+JSBIAGJI7yVcQDvEvDmPyujehP9pE+EqLut/TX8t5TVgoDtFTpW6ypTqG/wC0v4Wtc6yor8TwaMBmYq/JgBcevWZFWrVpHLXValM/bFyPRlbWatYlnY2BsbANtGx2LUKBUAu2youYH1blJT25Xi/CE0ei5UbizGw9DyEi4DTaviaa1QKgSxZsuXxCdEpMRoRfzHssXFqhoENTNuqHzBidhaaPCsUMO2ayq58xA1VSw1nK9ukvp6WoWmhJtpcnlczguPcJJ+YXrVialQ/dQbLfp19JYxXxN4jr4htSp+drD52+yPcy3wvHDEE+IDmqkgnYJRXUgdj+wl7acLjuHWUG2jaIOw3aY+NwOmUW0NjPUMfhhW86AEEijhltYD77nsP1nP8AFOFKjNa5SjYMbfNVO9pPFNxwFVTTIt82w7DmRNf4Wqv/ABS1GJy07DU/eOskx/DWzajUC57X2Eu4HDKmRCwUFgGY8ixEYPSGEQhFLadNPpBnojhUN44jAQxDoSwgYwjiAV4YMCFeA94QMC8QMmCZTCAkYMK8lBWhAQbx1aQObw6dUjnfsdYBMSSKkejSbemt+tgD9RIH4Wv/AG6joe58Rfo0mtDUwMnE4Z1H82kKg+/S1Puh1HteV6dAEFqThh90/MP7e86APK+OwdOobkFXGzocr/Ub+8sqXjHNUzZ/MSDuQRqRIsdW2Yra1zY3GnXTQzof+nuRYulQf+4uU/UXEAcHp2+RL9NSIRwuEwpq1TVfUIbheWY7D23j1sJdiT6+p6TYr4erRbK9FipPlqUr1FJP31AzIfa0CpYEqSM4GYpfzD8Vuk52Na5jF02NUIDoDc9z19v3lqjjypKIbF7Lv8qfd9+fpNCjQCgsRyue/QTPo4KxapaxNyP3MkLW/geL+GCw1a3hYdffzP8A51mjh8gLMzZqVAZnvs+IYbDracXgHJYvYiwAUchNVMdmCoo8iEtb79T7x7CXV8g8aoZXAJu7DxKo6O/ypfsJwPHscMRi1wiVMgS5J2z1dLC/YD6zpfiziv8AC0Wf5qtQkUxfUsfmc9hPN/gzhrVsWpYFgjB3JB1Yny37k3jl1pxj374a4n49FSxvUVQrjnpoG95qTl/hPCN4taqRZbCmthYGxJbSdPOvDpy5do48aPK2IGKMIUoMREwbx4CjiNHtIDBhLAEMGQFHBgXjqZaJTGWMYpMEmaOGkRMG8kXU7VIAeQkxAxiLDGOpkKmSZpAV5kcS+HqVaulcsysqlSAAVZTyN5qR7yjisXTqePUospyqFZHAIDIdweVxI8Yt1yrY5ja42sJ3gJ/4nNp8MZPEam97szojCwBbdSw5e0x4/Bz+Kw2RMqjU/wCEwsJh1ooWcgAC5PQTTw3Bq9Rgzr4YA2YgnN08vITZw/CkUHxLVDyuBlHtLOLN5PDfiLENiqxe3lHlpr0X/mdR8D8NdQEpCzNdqjkagnTfoBe09Kq4GmQR4VMgixGRdR9I2GwaUxamiqNPlFtpq/57F86WGw601CLsosP3Jkoiywss6MIY8UUw6nEIRRTSEIQiihSLRZo0UMivDWKKRRRCKKQSRLFFCBaAxiilDWhKI8UgIR4opkPHvFFLQ6mO20UUgEGMRHimhC8CKKWMmtHiilH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QEBQQDxIPFRQQDw8PEA8PDw8PEA8PFBQWFhQUFBQYHCggGBolHBQUITEhJSkrLi4uFx8zODMsNygtLisBCgoKDg0OFxAQGiwcHCQsLC8vLCwsLCwsLSwsLCwsLCwsLCwsLCwsLCwsLCwsLCwsLCwsLCwsLCwsLCwsLCssLP/AABEIAMIBAwMBIgACEQEDEQH/xAAcAAACAwEBAQEAAAAAAAAAAAACAwABBAUGBwj/xAA+EAACAQIEBAMECAQEBwAAAAAAAQIDEQQSIUEFMVFhEyJxBjKBkSNCUmKhscHRM3Lh8AcUgvEVJEOissLi/8QAGQEAAwEBAQAAAAAAAAAAAAAAAAECAwQF/8QAIREBAQACAwEAAwEBAQAAAAAAAAECEQMSITFBUWGBUgT/2gAMAwEAAhEDEQA/AOWQsoyNRVgrEABIFYoDUQsggohZLAaiBWLsIwWKsHYlgALEsHYlgMFiWDsHCk2LZ6JsSxthhkNVOxNzVMHO8N9GR030f4HScAXAnuro5uXqn8iZL8v2Og4C5QDuOjFKDXNAtGt3XL+guVt1bvH9h909WdoGw6UPR90C0VKWi2imhjRWUewVYGw1oqwy0XYgdiBsNpAiimaiF2LsIBJYuxAMNiB2BsA0oshdhGqxdi7FpAarEsFYuxJgsSwzKaKNHdhs5C6NDqaVAvkCtTO1rIjfQGw6NMbGkRauRlyMp02bvDJ4Yux9XOcGC0zoypCZUR9i6sLBlSubJUhEoWHsrGKdK2qBbXLfobH3M+Io3/RimWhcJS7FNEoy+rLn+Y3KaysrNEZSnEc4guI9lomxYzKQew0WJYuxC2KiBWJYDDYlgrEsIw2LsFYlgPQHElhiRMotjQEi7F5QkI1JBJESDjG+glDo09xzdichuHw+Z9iLWmMLp0nM208Klz1HxhZWSIxGpRS2AnDoGSQrDlZZSA8Qua1FzjbmidL2ZnKziWU0Gi21YepGL80VK6tZ7FYvDx5wd09t4mYZGQtHtlnTFumbpRETiFEjmYqjuuaDoyzK++67miaM8Y5ZdpFS6TlNicQXE0uIDiXtnpnylDspBkhZdiWNmKrEsFYlhBVi7F2LsJWg2LsEkEoi2egJF2DUS8otq0DKRwGqISiLZ6ISH0obkcB0oaWQrTk9BCF2dSlGyshGEpW1ZqRChZQXAdTRppYfMK3SpNucol1EdihwqUnomxeJwTSy20Tb5JPW3N89iLmqYONR8k4ysnllGVnqnZ31NfHMPFy8anJSjV8zSTTjLdPTqmw5UXa36L8xuGp54ulLd5oPpJbMWz04Phk8M6EsPbbs0HQwmbrtyH2Pq5/hAOmdx4KyMtfD2JmR3Fy2C0aalMU4lJ0yVICK0NDdOAmUBwqXS1imRwGYaPNdw5RKlTrbLkIaMhQ9lplsWXYljocyWJYuwSRJ6CkEkEkEkK1UgEg0glEJRFtUgVEJRDUQ4xJ2uQtQCUBygXKOnd6InZ6KhHf4DqFK7IqfJI6FGjZE2+nIXKGhI6GnKR0x7HVVNHa4LQedct279Er/AInHvl/vkdvhNXyyfZRXXV/tci1evHrqMElolrq7aXFYrBxmtVr1Cwc7wj3ihspW5ndrHLD344N3HLx5TG8OcXyOXPDtO60ad16nvK1FTWvzPO4qkqdTWztLVX5o4OXivHf47eLl7+flw69PNJuSSb5paK4eHi4O66WfRrodrE4GM4+JR29+G67mWFEzy8+tcbKCjDNzH4vhSVFzle7soLq+r+Fzo8NwK96XJfiVxDEZ3bZaIqYzHHtf8Tc7ll1n+vE4jDWMUqdj1GLw26OVicN0FMl3Fx5QEzgb50xNSBcqLGPDx87XVDpwJRh9J/pZpnAdpYxhcSjTkKDZ6cxIlgki0jqcelJBJFpBpE2qkCkEkEkFGIlSKURkYBRiNjEm1cgIwGRgHGA1RtqyLVyFqBdKnm8231fTqMp08/8AKv8Au/ob6VC7sTbo5Ns+Gw+5qyGnw7aFZRK0zqmXlH5CeGTcjmJUYGmknCPl3l+S/wDokaZ3OG4OlUppNXak1JqWqkua+VtAwlyuoXJlMZun4eveFOd7RjFxk97rkku4urxLM7bbIz4mTjmpzVo28qS0j9lr4/E51Oo07PTvyb/YeXJfiMOOX12FxB07rWTva20f5nt6czLiLzeaVsz525P4bCUw4syyztmvw1x45Lv8qoVpU5Xj/RrodPDzpVHqssui5P0Ofa4Phjx5Nf2DPjmX8rq4zEq2SHJczmzG+K7Wevqk38wB8mfa7Tx4dZoszV8Nfl8jU0RsyavP4nC2OfVpHqqtFSOPjMPZmmORWORQp/SPtEdUiaMJQ96Xey+BKlMq31MnjC4EHuPYsexpwEgkiJBpHW4pFJBpESDSJq5EjEbGJIobGJNq5FRiNjAuMR0IEWrkClZXewEYZneXwjsvUdWWiXV/huaqNPsTbo9bVRWyN9KFkSnAakSsNi8gaQ+FLkTcjkIjSD8O2rsratvRJGqqoQ96aW1mtW+kepkxlNXvUmvDvamoKUnVe2WKV5S7fLqTqjvGdSlVeWneMOTqW88u0Vsu/wCW/S4bKFF5Iq+XRqPKD+9Lr2567IVSw05KzTpw+wpfSyX35L3f5Yv1fOJsp0FFWikkuSSskPdl8RdZfV42amou95a30at6Lb+9WYp07m10wHAnLK27qsNYzUYoxaHQQ3IHGmSvtIGMRqiFGmMUCpjWNyIdMGxqyASiVcRM2doTNGiaEyRm1xrPOTRlrR0u+ZqqoXSjeXZav9BqFSwNoJb2u/V8zNWoHUUhVWKYbKfpxXh0WbnRIVs9PDpBJFIYkd1cKJDIxKihsURaqRcYjIxJBDoRItXIuEQ6taNODnN2UVdv9PUXiamSnKatdRbV3ZOWy+Z4fivHKldRhNJZW3aKaUny+JWGFyLPkmEek4Zx6NbEZJeVT0o3+10b7/metoRuj5p7OYCniLxeaFSk2pxT5xl7rV+TTS12a7nu+D49tOlV/i0klPZVIfVqLs9+4ubj6+z4XBydvL9dWC1sFOtGNlJ2bdkt5aanOr4qU/LS0vznv/p/cZhuG5NZWd9Xm59b3Ma6G+riI04ucrpK6fJ2t2uOwOMjVy+E4yzZrLMovTs2nfn8mc7MqqdKCvFtZnaLT6pPf1vtua8lPJCWEp605OPj6uNKVmm4Je8rt68l3tYjr6Vt0HG0HOpeTUqkbZYRV4002tGn153euiOrw/BuMVKp5qrVpT6R+zBfUjy0Xxb5m7B4WKinGKTl5p65pOe7b5s1RoG+HFd7c2fLNaZPDJ4ZpcC8pfRHdl8MTUjsjXUeyKp0SMsN+Rcz17WaFAdGiaVTCUCseKRF5WdUi3TNGUFldU92ZxFTiaZCahGUaY1mkhFRD6jEVNTlrpwZpoZTpZV3er9RkKdtXz/IkhL2U2C5FzETkCxNkEZix6DxSQaQKGRO+uGCihsUBEbFkVUMgjmVfaGllkouWZXila13yumcTFe0tWMpxtFRzOMJJXeXZ3OVHCzrJyUWpNuVNr3ajTacU9npoaY8X7ZZ83/IZ1pZW4ScoKazK/K/JvobcLwnPh80pO0pO02vPh60ev3Xo/R32Nvs9hI1KTso+LFTck1ZVqLfmUl1i24vp5WDhuILCylGV3TtaUXrKVJaa/fg3buvXTdz/VVcW6cVXtGNag1CvFaKpHRP1i1Zpi+K+1cc1KrR1ced21mg+dOf96Hl+L8XVST8Nyy8o35uGyfpscOVWz7MfSX6JlZdx+juB4qlVw9OvR92otHo3F8nGS6ppprsOxkW7uUllS10fy79LI+N/wCHftd/kqro1X/y9drPf/pVLWVVfhfsk9rP7rg8NnWnm0zKS0ja31f37nmcnHlhlp6XHyTLHs52Fwrno0407WcHpKa61Hsvur49F1o4JO0k7LyrLFeTyNuKtt7zsAtNB9Oppl2bv8TKWb9Vnv8ADfQq2Zs8Y5EJGmFa3M6ePmsmnLnxba29xcpX0QCncZE03tnrQoQGJApl5yppF3REuLcwXMNjqY5C5SAchcpE3JcxXOYipIJ68i1Re/y3Mct5fG01GZq/IONOw5q3ITNkdev1fbZdVCJMfJiKhnWuBU2Zqg2ozNOQRqBkBciDJ5JBxQpTCUzurhjRFGfi9TLQnbm1lXxDVQwcdrJU0m/enlS6vK3+jFJ6eV8rjLh1qEalR5qdTyykvepNvyy+Duv9zT7PVVDNhK7jZyTpzT0VSSWWSf2Z6ekl30nAOJRhKeGr606qeW/JSfNfE87xav4cnTjK/htqEutN84y/vmjpjkrq8Qx0sNXbg7Tcsz5fxeSnb7y0ktzy2M47KpVc5KKbb8tvL0aa3VtDn4nFzc25uTb1bk22097l4q1WPiL34peIvtx2qLvs/n1K0IviVBRaqUr+HUby3d3TkvepyfVX0e6s+pjcr6jcPiNJQesZe9H05SXdfuLjC0sr1vy6S6DnnlK/uKhLU+1/4U+3Mp0VgKjSlCNqEkknKEV/Db6partdbHxh0Gn+R3eEYaUZRqQcoyumraOM4u6afW+plzTeP3TThusvm4/RMZb9R0Jnl/Znj3+ZprPZVY+WpG1lmW67Pmvitjt+LfkeR8unraljf4vQOMuphpSNMZC2i4ttOoOVQzUad+ZuopLkdPHuuXk1FRu+SYapscpF5jpmM/LnuVJ8F9i/B7/gNzAuQahdsgeCu5TguhbmLlIV0qbW2LnIqUhUpmeWTXHFJSETZc5CpSOfLLbfHEMmLlIubETkQ2kBVMlSQ+c+pkqjiguRQlyINLynileMZXMXKuel1eZ3bnXOJ7V1b0E76xqRkvVXNLrHJ9pp/QP+eP6lTH1OWe3NnVVWClH42+q1zONj6slO71e/3l1AwOMdKd/qy0kunSR1OIYZVI3XNcmayaZuRUtKNn605dHvF9jNRk0+lvw9RtLytwnyb+TDnhZKWnPZ/aGZDjZ32vqvss308HmsnvZp7K+9+jNdDA6Rk07NLR/+P7M9JR4OpUk4W0Wi6x/vmjHPlmLXDiuTB/wpqMZNX6vuufozs8Ow0XH15NbM1+z+IjO9Gpo9E77rkviv6HV4fwT6eUYTVtHZxbV7X017nFyct9ldvHxT7C+FYacamemm5pZZRS9+J7nDqTim4tNrk9LC8NSVNJJdr21Z0Yyujjt3XTrRVOi77GunoJuHCQFZtrhM0U6hgjIdCZphnpz54Okpl5zLGoFnOqZufo0SmDnE5wJTC5iYHSkLlMXnFymZ5cjSYDlMVKQMpAORjcttccVuQuUipSFSmS1kSUxE5kqSM85j0pVSQicy5zETZSbUbIJzkGTwcp3BuDco9d448wjG0FVpyg/rLTs9mMJcA8BicLOnJxnFpr5M2cMxbX0cuX1X/wCp7CpBPnGL0tqk9Ohx+IcMpvWKy/yjDmYrDKpryZro4R+GpPXK1d7roxKi46Np9+V13RpwXEPDbuk4tWcXuiM968XhrfrvcNhCtTy779Yvqu3bYTw7ijwtaVKonlUtdG7PZnn44x06jnRbSvda7bJj62NdWbnK13ztuc94/v6rpnJ8v5d7HVacq8qlLk8rTV1srnpvZjEuVVNv1PBUqp7T2NV3c5+bHWLp4st17mtM0YepdHLxNU04GehxultdQKnUMcphUpjJ0FMbCZiUx0JgVjfGYWczQmFmKlrC4H5wZSFZiOQ9jqJyKchbkDnEvqNyFymBOQqUhqkHKYmpIGUxMpj0a5zEVJFzkZ5SKTtJTETkXOQiUhyJtHmIIzkK0W3iGQoh6ryEZCiAFMxYkhANy65kmQgAKHQIQitcWqmfQvZBeX4EIcP/AKfjt4Pru4rY3YP3SEOOuuLkHAogE0xY+mQgBpphEICasohAKAkLZCDVA1OQhkIUCpiZlEGkuYmZCDhUhiapCFxBTIQhR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xQSEhQUEBQUEBQQEA8PDw8UFA8PDw8PFBQWFhQUFBQYHCggGBolHBQUITEhJSksLi4uFx8zODMsNygtLisBCgoKDg0OFxAQFywcHBwsLCwsLCwsNywsLCwsLCwsLCwsLCwsLCwsLCwsLCwsLCwsLCssKyssLCssKywsKywsN//AABEIAMkA+wMBIgACEQEDEQH/xAAcAAACAgMBAQAAAAAAAAAAAAADBAECAAUGBwj/xAA9EAACAgEBBAYGCQMDBQAAAAAAAQIDEQQFEiExEyJBUWFxBoGRobHBBxQyM0JScoLwI2LRc6LhJFODkrL/xAAZAQEBAQEBAQAAAAAAAAAAAAABAgADBAX/xAAfEQEBAQEAAgMBAQEAAAAAAAAAARECAyESMUFRMhP/2gAMAwEAAhEDEQA/AOUhELCsiuI3VWfFfQRVUbLS6cjS0ZN7odJyHUo0WiOh0WjxgvotJwNtRSVJrn10jT04HYQMhALFHo44cbUxRdIxIsj0yItYiyIJR0kCSSk5pLiJvUzk+oko/mfNkdeSc/Zk1sCHJd69qE1p5P7Um/DsCR0se1ZCd9X65bIZTXY18SRX6lD8q8+0j6s19ico+Gd+PsZfys+43o2YK/WJR+8WV2zgm/W48/ZkYrsUlmLUk+TXFFTqUYkwkwQqzGSyAKrRSUQhDIsYpbWavWac3ckKX1nl8nLrzXH6/SnN62jB3muoOZ2rpjjK7RyV8RVwNnfSKOB0lYGmsf09JXTUm40WmPK6jaDS5wdFotLyAaHTcjeaaoeZrn1RdNVgchErXEPFHp45xwtSkESKosj0cxCyLIhEo6xKUgGp1Sjw7S2qvUI5zj5eIho6XJ70v2ru8Tn33d+PKpP2i11ubzPguaj82OwjgyKLIeeJBalIkww6BOSDDDMxoTu0rUnOp7sn9pfgs/Uu/wAefwHMmMLNIWl1CmuW7KPCcHzi/mvEMJ6utrrwWZRXL88e2L+PmM03KcVKLypLKY838v2LFjCSBZBDJZDBlWBsQZlJI59wytdqazntp1HVXRNLr6TxdzK78VxGspNZKs6jaNGDSyq4hK6L6HT8jf6LTAdn6U3umoOE9q6q+mpNjXApTDA1FHo45cOul4ouiEWSPTI5rIsiqLI6RKyLIqhbauoddNk1zjCTj+rs9+C7cgjWK3p7ZY+xBuMfHHN+03NccGu2LplCuK7opN977X8TZxOPjn7/AFXX8WRKIRJ3SklEEmZhhhhmYYYZkWVkJbPjuTsh+GT6WHg39tL18f3MeFp8Jxfjj2kderKYbZBhhYQyGSQwrKlZFirJrAzENXDJsJALkeXyR05uOW2hUaeWn4nU66o1MqOJ5/p3lO6GnBtaYCungbCpG45T1V4oKiqRdI9Ecl0WIRJ1iVkWRVFkXAsIbaWasfmsqT8t9Z+A+KbUXU8pwf8AuN1/mtPtbTLgvIYQvRyGEHH01WRYrE1W1tRbDUaVQb6K2V1NuIppT3N6qTbTwswcf3HTQ25gHo5dk/W4xfwwQ4z4daPPnuvK59m8bWMGAVU+2cvJKMfkarbULFZpI0ua39VvXtTf3EKpt5TeMbzgjacbtmGGFBAltSWINrnHEl+3j8h5iG1fu5LvW763w+ZHf+aYfyQSkYywghkkYBlWUYRlGTWDkBmg8gUjh3Fxr9TA1kq+Jur45EJVnl6jrzR6YjVYGtB4l8xFq6CRRSKLo6xNXRKIRY6QJRYqiyLgSgWrhmEl4ZXmuIVE5HNmAppnwQyhGpbra7m16ua9w9Eji/iqshfaVbdU93jKK34L++HWivasesZJOqQ6LVOMZR5TjGa8pLK+Jd815/IT2X1VOv8A7Nkox/0pdeHulj9ojtKm93xUbt2E03Cvd+zuRSe9JcebzzC3Ic9t2J53tR4U05/dbLh7q/ehfYDucXK2anGX3ccdeGG005dq4Lx8RrQRzK2f57cLyriofFP3lS7GNGEmCEMS1nGUI99kc+Ues/gOSYpputbJ9lcd1d2/LDfuS9pHfv1/TDxhhBYYQSQDKsqy5SRNZSQKYWQKaOPS4XtQq0NWC+Dz9LgkA0QUQsC4BEWRVFzpEpRYqiyKgWJRVElQLMxEEpFAvq4cVLv6r+TCUS4BJw3k0+1YFaZNcHzXB+ZHU+PWqnuHUSUiyx1lSTn1dRF9l1cq33b9b3o+6U16iNW/69P6bvhEttPhBTXOmcbf2xeJ/wC1yB6v7+n9N3wiT19Kn2tseWKIt8kpt+Sk2G2dHFUM83HffnN7z97NbF/9HGK4O1xpX/knut+zJu/L1Fc31BUGGESZWgDWXbsW+eOS7W+xFtDRuQSf2nmU33zfF/4AxW/Z/bXxfjN8l8/YOsjn3fkb9JyQYYWEEMkqDMKtksoyayJMFNl5ApHHpcAtANhrJCzOHSoZSCVoFCQWBcYRF4sGmWLiV8lkURJUZdFkDTLlQLZMKokoLIX1Sw1JeUvkw6Zk45TT7Vg3U2NA6mGQlpp9j5ptPzQ2mTxfTUttfVxpotssi5wrrlKcEk3KOOKWeBxmz/Timx6bdTlOFMo2puMMTaisb0njs7zstradW0XVvlOm2L9cWeA7O2QlB7ynO1yUlXFy6SynnLHBpSxxTZXXv0rl6bpPTTTxdFN+9U6rW5y6tlSluyUcyi3+Jrjg78+cfRvYjs2hp6LJRlC2zfcoyzmuKc3HOFxaWD6MHkdJFtZfuxzzfBJd8nwS+AdsST37kuypb7/U+Efmw6v4Ib0tO5FLm+cn3yfMKRkzJU9BJmSuTMm1k5IbIyVbNayWysjMlWyLSqwci0mUkzl0qFreAq2O2pMTcGcelwSMsBITFt4JUxlGGVINFiu8FTKjUdSJyLRtCxkVKMFySmDTJQygVMnILJbJU6bBMk5B7xm8OjCsuFjXfiXtX+cjUGJaqWLE++K9qb/yM1zIlktNnpm0LN2qx5xiqzj3dV8Tz9eic6ra7NLa5Ssqbi21DgoqPbnHVaR223pf9PZ4x3fa0vmavSvH1ZL8NV0V4bu6ir0eZ6cxsD0V+rajTamUlxtcEt7PWkpJry+18T03eORtnnT1tpN11ysXBcJKcEmvH7R1U5vIzodJnLgK7KeVOf57JJfph1V70y90+DKbKjiqHinL/wBpN/M2+2/D2TMg8kZK+ScFyRkHvEZD5NgmSrkUcirZN6OLykUcikpEN8CbdOIcgVkiJsDOZFqoDbY+wA7ZEW34AOw5WrkPLiETwI0WeIV2Y5jrWHFaTv8AvFITWQ6kOjBkXjIC2TEQaUi6mARKZWjBt4s2BRbI6F1IvvAkWixlYHX1txyucXnzXajn9f6XabTYV1jWVlYhZPK80mjpzwL0z10lrbq+rudLJRi0nheHcR397F8SX1XpOs9NtHqKZRrsab3ecJRSxJPt8hnZW2dLOEG7etWro7uHjDl3nnWz/Rrfolbwi4pPdW/mXsZqFtToVOKi3vcG3uyxxT4ZRz8fm56tjr145J6em6vbdCqlCNif9JQTw08ublxXZwRu6fTLRzXDUQ5qOG2nnya954ZHWdLJ8H1nxTeF7P5zL66rolnci2vH/geu5Osb/nM9vffr3SLFTU97k0015+RsdNDcjGPPdSWe/wATzz6G5OdF1jbz0sa8ZzFJRT4L1noeTpxv3XHuZcgmSGyjkQ2XqMX3iFIHkzeDTi7mV3ikplXMGxdsFOZDmCssJ04mchadnYS5i9zJqpFL48e8A5ruLW28AKIq8MVpBYzXI19V+Q0rO7sNK2G4y7uwLXZkUqs4eLDOXLHMQdjPJbfE+mLqzJWpw6pmKWRVSyFjLgOthnpDIyARki8ZlanBVIlSBb5OTawymeBfSBpIUbRskrFZ0klbjljOHjPLwPeEz5+9PbqHrbOgg4re6yec9J+Lqvlx+Ifq+He+jO2VLRzjHTSk4x4z6SKi/Lgeb7YlvTf4OfDKbR03o3FvTWcoYSw+imm/3Ywc5quky+OfXFe7J4vFJPJ1j0Wegdi4319mfHk2kvbkf9J9o/h3IR/TLpJe5v3iGzX/AFFvZXHsSk/iG9JZWJ/ix/fuV5/bFnb4y+aa19cPWfolnU9F/Ri4vffTN561rXY3weFjlyO1cjkfozttegr6aEYJZVWMZlD8zS5ceB1WT0R5e/tZyK7xmSMmCd4o2Zkq5AU5KTkY2CnIDIhyAysLSsAWWBpxEreIC6XcZbchS28jVSMtsRr5amWeZN+pXkIu4mrkGp1Y1DVHM13MZruZjjo69WMV6nxOdrvY1XqBGN5G7IxXYaSvUDUNQIxuIzCqRqoXhYXinGziy8ZGvWoCR1Q6MP7xKEVq13MKtV4P3DKMOpng/wBISvetm7q1VlrdfOE4JJKSkux4PbPrfgaT0r2DVrq0p5rnDPRWxw3HPOLXbHwGX209PONmWQWnkpWxba4R+tuPH/TcTnNW+eJx98veT6QaKeivdNy4rrQnjqWQ7JLP8RrHrl5cPArnwXdn66XyTM07oLoqS33Frxc4r3BdtW1Sa6Fxj3qMZ/8A1J/I1MdoPPD1cE/kemeifoHKThbrnGUMKcdOsPe7UrOGEvBe018edfKt895x2P0X0ShoK3KzpekbnFYxGEeW6u/im8+J1bYlXbGKUYpRjFJRiliMV3JLkiXqQc77ptsrvCvTlHqAGGpSKSmKyuBWXMDhudoCd6FZWi1ljD2ZDll6FbdUu8TssYpdNhijl+rNfbrBe6YjdIMXBtTqsij1L7wFs2LtsPiR6hmuQtBh4CDUGMVsUgxmtixyEhiDE4BkzJNRk+wNGQnGQaMhByEgin3C0JhExA6mwkZfz5gYS9ZLswZhJWY4it+1IQXF8vIDq7uBx22bnlj9NIT+kra1GohCO5KU4OThYmlu55p8OKeEeayj3J/E63W17z7xKWn8Dt4/P8ZievFLSPo1qFVfGco72E93KylJ9uD2LYfpDGUUm2nwPK69PjsN/smTTRHfk+VVzxkes0XKXFPh6wyT/nxNHsa7qrJuq5khOPUQ5EuZOe/vMA8vz5+AObCSQGc8GYCbAz/nMJZLuF5WGUpY+HAUul/OIa2zwFbJd/n6wJez2+4UtGrZidoVRW1CrGLBYkmYSDQkKwGKyYxmEg0JitYeBTG4WBYzFYBazA3XMPGQmgsBgORkET/4FkXQg3FoiT8QESJchAWplwZze0Vk31/aaHWcxMamynwFbNObKQFmJCOlZs9BpeKIrNhpSf0ui2XHCRvaZ8DR6DkjcU8i450ffI3yJfIHMwWlYLWT7wjF7TFSckAci8wTAhzFrBuYneBhW6QndMZuE7gJW5i++GuFWSq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data:image/jpeg;base64,/9j/4AAQSkZJRgABAQAAAQABAAD/2wCEAAkGBxQSEhQUEBQUEBQQEA8PDw8UFA8PDw8PFBQWFhQUFBQYHCggGBolHBQUITEhJSksLi4uFx8zODMsNygtLisBCgoKDg0OFxAQFywcHBwsLCwsLCwsNywsLCwsLCwsLCwsLCwsLCwsLCwsLCwsLCwsLCssKyssLCssKywsKywsN//AABEIAMkA+wMBIgACEQEDEQH/xAAcAAACAgMBAQAAAAAAAAAAAAADBAECAAUGBwj/xAA9EAACAgEBBAYGCQMDBQAAAAAAAQIDEQQFEiExEyJBUWFxBoGRobHBBxQyM0JScoLwI2LRc6LhJFODkrL/xAAZAQEBAQEBAQAAAAAAAAAAAAABAgADBAX/xAAfEQEBAQEAAgMBAQEAAAAAAAAAARECAyESMUFRMhP/2gAMAwEAAhEDEQA/AOUhELCsiuI3VWfFfQRVUbLS6cjS0ZN7odJyHUo0WiOh0WjxgvotJwNtRSVJrn10jT04HYQMhALFHo44cbUxRdIxIsj0yItYiyIJR0kCSSk5pLiJvUzk+oko/mfNkdeSc/Zk1sCHJd69qE1p5P7Um/DsCR0se1ZCd9X65bIZTXY18SRX6lD8q8+0j6s19ico+Gd+PsZfys+43o2YK/WJR+8WV2zgm/W48/ZkYrsUlmLUk+TXFFTqUYkwkwQqzGSyAKrRSUQhDIsYpbWavWac3ckKX1nl8nLrzXH6/SnN62jB3muoOZ2rpjjK7RyV8RVwNnfSKOB0lYGmsf09JXTUm40WmPK6jaDS5wdFotLyAaHTcjeaaoeZrn1RdNVgchErXEPFHp45xwtSkESKosj0cxCyLIhEo6xKUgGp1Sjw7S2qvUI5zj5eIho6XJ70v2ru8Tn33d+PKpP2i11ubzPguaj82OwjgyKLIeeJBalIkww6BOSDDDMxoTu0rUnOp7sn9pfgs/Uu/wAefwHMmMLNIWl1CmuW7KPCcHzi/mvEMJ6utrrwWZRXL88e2L+PmM03KcVKLypLKY838v2LFjCSBZBDJZDBlWBsQZlJI59wytdqazntp1HVXRNLr6TxdzK78VxGspNZKs6jaNGDSyq4hK6L6HT8jf6LTAdn6U3umoOE9q6q+mpNjXApTDA1FHo45cOul4ouiEWSPTI5rIsiqLI6RKyLIqhbauoddNk1zjCTj+rs9+C7cgjWK3p7ZY+xBuMfHHN+03NccGu2LplCuK7opN977X8TZxOPjn7/AFXX8WRKIRJ3SklEEmZhhhhmYYYZkWVkJbPjuTsh+GT6WHg39tL18f3MeFp8Jxfjj2kderKYbZBhhYQyGSQwrKlZFirJrAzENXDJsJALkeXyR05uOW2hUaeWn4nU66o1MqOJ5/p3lO6GnBtaYCungbCpG45T1V4oKiqRdI9Ecl0WIRJ1iVkWRVFkXAsIbaWasfmsqT8t9Z+A+KbUXU8pwf8AuN1/mtPtbTLgvIYQvRyGEHH01WRYrE1W1tRbDUaVQb6K2V1NuIppT3N6qTbTwswcf3HTQ25gHo5dk/W4xfwwQ4z4daPPnuvK59m8bWMGAVU+2cvJKMfkarbULFZpI0ua39VvXtTf3EKpt5TeMbzgjacbtmGGFBAltSWINrnHEl+3j8h5iG1fu5LvW763w+ZHf+aYfyQSkYywghkkYBlWUYRlGTWDkBmg8gUjh3Fxr9TA1kq+Jur45EJVnl6jrzR6YjVYGtB4l8xFq6CRRSKLo6xNXRKIRY6QJRYqiyLgSgWrhmEl4ZXmuIVE5HNmAppnwQyhGpbra7m16ua9w9Eji/iqshfaVbdU93jKK34L++HWivasesZJOqQ6LVOMZR5TjGa8pLK+Jd815/IT2X1VOv8A7Nkox/0pdeHulj9ojtKm93xUbt2E03Cvd+zuRSe9JcebzzC3Ic9t2J53tR4U05/dbLh7q/ehfYDucXK2anGX3ccdeGG005dq4Lx8RrQRzK2f57cLyriofFP3lS7GNGEmCEMS1nGUI99kc+Ues/gOSYpputbJ9lcd1d2/LDfuS9pHfv1/TDxhhBYYQSQDKsqy5SRNZSQKYWQKaOPS4XtQq0NWC+Dz9LgkA0QUQsC4BEWRVFzpEpRYqiyKgWJRVElQLMxEEpFAvq4cVLv6r+TCUS4BJw3k0+1YFaZNcHzXB+ZHU+PWqnuHUSUiyx1lSTn1dRF9l1cq33b9b3o+6U16iNW/69P6bvhEttPhBTXOmcbf2xeJ/wC1yB6v7+n9N3wiT19Kn2tseWKIt8kpt+Sk2G2dHFUM83HffnN7z97NbF/9HGK4O1xpX/knut+zJu/L1Fc31BUGGESZWgDWXbsW+eOS7W+xFtDRuQSf2nmU33zfF/4AxW/Z/bXxfjN8l8/YOsjn3fkb9JyQYYWEEMkqDMKtksoyayJMFNl5ApHHpcAtANhrJCzOHSoZSCVoFCQWBcYRF4sGmWLiV8lkURJUZdFkDTLlQLZMKokoLIX1Sw1JeUvkw6Zk45TT7Vg3U2NA6mGQlpp9j5ptPzQ2mTxfTUttfVxpotssi5wrrlKcEk3KOOKWeBxmz/Timx6bdTlOFMo2puMMTaisb0njs7zstradW0XVvlOm2L9cWeA7O2QlB7ynO1yUlXFy6SynnLHBpSxxTZXXv0rl6bpPTTTxdFN+9U6rW5y6tlSluyUcyi3+Jrjg78+cfRvYjs2hp6LJRlC2zfcoyzmuKc3HOFxaWD6MHkdJFtZfuxzzfBJd8nwS+AdsST37kuypb7/U+Efmw6v4Ib0tO5FLm+cn3yfMKRkzJU9BJmSuTMm1k5IbIyVbNayWysjMlWyLSqwci0mUkzl0qFreAq2O2pMTcGcelwSMsBITFt4JUxlGGVINFiu8FTKjUdSJyLRtCxkVKMFySmDTJQygVMnILJbJU6bBMk5B7xm8OjCsuFjXfiXtX+cjUGJaqWLE++K9qb/yM1zIlktNnpm0LN2qx5xiqzj3dV8Tz9eic6ra7NLa5Ssqbi21DgoqPbnHVaR223pf9PZ4x3fa0vmavSvH1ZL8NV0V4bu6ir0eZ6cxsD0V+rajTamUlxtcEt7PWkpJry+18T03eORtnnT1tpN11ysXBcJKcEmvH7R1U5vIzodJnLgK7KeVOf57JJfph1V70y90+DKbKjiqHinL/wBpN/M2+2/D2TMg8kZK+ScFyRkHvEZD5NgmSrkUcirZN6OLykUcikpEN8CbdOIcgVkiJsDOZFqoDbY+wA7ZEW34AOw5WrkPLiETwI0WeIV2Y5jrWHFaTv8AvFITWQ6kOjBkXjIC2TEQaUi6mARKZWjBt4s2BRbI6F1IvvAkWixlYHX1txyucXnzXajn9f6XabTYV1jWVlYhZPK80mjpzwL0z10lrbq+rudLJRi0nheHcR397F8SX1XpOs9NtHqKZRrsab3ecJRSxJPt8hnZW2dLOEG7etWro7uHjDl3nnWz/Rrfolbwi4pPdW/mXsZqFtToVOKi3vcG3uyxxT4ZRz8fm56tjr145J6em6vbdCqlCNif9JQTw08ublxXZwRu6fTLRzXDUQ5qOG2nnya954ZHWdLJ8H1nxTeF7P5zL66rolnci2vH/geu5Osb/nM9vffr3SLFTU97k0015+RsdNDcjGPPdSWe/wATzz6G5OdF1jbz0sa8ZzFJRT4L1noeTpxv3XHuZcgmSGyjkQ2XqMX3iFIHkzeDTi7mV3ikplXMGxdsFOZDmCssJ04mchadnYS5i9zJqpFL48e8A5ruLW28AKIq8MVpBYzXI19V+Q0rO7sNK2G4y7uwLXZkUqs4eLDOXLHMQdjPJbfE+mLqzJWpw6pmKWRVSyFjLgOthnpDIyARki8ZlanBVIlSBb5OTawymeBfSBpIUbRskrFZ0klbjljOHjPLwPeEz5+9PbqHrbOgg4re6yec9J+Lqvlx+Ifq+He+jO2VLRzjHTSk4x4z6SKi/Lgeb7YlvTf4OfDKbR03o3FvTWcoYSw+imm/3Ywc5quky+OfXFe7J4vFJPJ1j0Wegdi4319mfHk2kvbkf9J9o/h3IR/TLpJe5v3iGzX/AFFvZXHsSk/iG9JZWJ/ix/fuV5/bFnb4y+aa19cPWfolnU9F/Ri4vffTN561rXY3weFjlyO1cjkfozttegr6aEYJZVWMZlD8zS5ceB1WT0R5e/tZyK7xmSMmCd4o2Zkq5AU5KTkY2CnIDIhyAysLSsAWWBpxEreIC6XcZbchS28jVSMtsRr5amWeZN+pXkIu4mrkGp1Y1DVHM13MZruZjjo69WMV6nxOdrvY1XqBGN5G7IxXYaSvUDUNQIxuIzCqRqoXhYXinGziy8ZGvWoCR1Q6MP7xKEVq13MKtV4P3DKMOpng/wBISvetm7q1VlrdfOE4JJKSkux4PbPrfgaT0r2DVrq0p5rnDPRWxw3HPOLXbHwGX209PONmWQWnkpWxba4R+tuPH/TcTnNW+eJx98veT6QaKeivdNy4rrQnjqWQ7JLP8RrHrl5cPArnwXdn66XyTM07oLoqS33Frxc4r3BdtW1Sa6Fxj3qMZ/8A1J/I1MdoPPD1cE/kemeifoHKThbrnGUMKcdOsPe7UrOGEvBe018edfKt895x2P0X0ShoK3KzpekbnFYxGEeW6u/im8+J1bYlXbGKUYpRjFJRiliMV3JLkiXqQc77ptsrvCvTlHqAGGpSKSmKyuBWXMDhudoCd6FZWi1ljD2ZDll6FbdUu8TssYpdNhijl+rNfbrBe6YjdIMXBtTqsij1L7wFs2LtsPiR6hmuQtBh4CDUGMVsUgxmtixyEhiDE4BkzJNRk+wNGQnGQaMhByEgin3C0JhExA6mwkZfz5gYS9ZLswZhJWY4it+1IQXF8vIDq7uBx22bnlj9NIT+kra1GohCO5KU4OThYmlu55p8OKeEeayj3J/E63W17z7xKWn8Dt4/P8ZievFLSPo1qFVfGco72E93KylJ9uD2LYfpDGUUm2nwPK69PjsN/smTTRHfk+VVzxkes0XKXFPh6wyT/nxNHsa7qrJuq5khOPUQ5EuZOe/vMA8vz5+AObCSQGc8GYCbAz/nMJZLuF5WGUpY+HAUul/OIa2zwFbJd/n6wJez2+4UtGrZidoVRW1CrGLBYkmYSDQkKwGKyYxmEg0JitYeBTG4WBYzFYBazA3XMPGQmgsBgORkET/4FkXQg3FoiT8QESJchAWplwZze0Vk31/aaHWcxMamynwFbNObKQFmJCOlZs9BpeKIrNhpSf0ui2XHCRvaZ8DR6DkjcU8i450ffI3yJfIHMwWlYLWT7wjF7TFSckAci8wTAhzFrBuYneBhW6QndMZuE7gJW5i++GuFWSqP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data:image/jpeg;base64,/9j/4AAQSkZJRgABAQAAAQABAAD/2wCEAAkGBxQSEhQUEBQUEBQQEA8PDw8UFA8PDw8PFBQWFhQUFBQYHCggGBolHBQUITEhJSksLi4uFx8zODMsNygtLisBCgoKDg0OFxAQFywcHBwsLCwsLCwsNywsLCwsLCwsLCwsLCwsLCwsLCwsLCwsLCwsLCssKyssLCssKywsKywsN//AABEIAMkA+wMBIgACEQEDEQH/xAAcAAACAgMBAQAAAAAAAAAAAAADBAECAAUGBwj/xAA9EAACAgEBBAYGCQMDBQAAAAAAAQIDEQQFEiExEyJBUWFxBoGRobHBBxQyM0JScoLwI2LRc6LhJFODkrL/xAAZAQEBAQEBAQAAAAAAAAAAAAABAgADBAX/xAAfEQEBAQEAAgMBAQEAAAAAAAAAARECAyESMUFRMhP/2gAMAwEAAhEDEQA/AOUhELCsiuI3VWfFfQRVUbLS6cjS0ZN7odJyHUo0WiOh0WjxgvotJwNtRSVJrn10jT04HYQMhALFHo44cbUxRdIxIsj0yItYiyIJR0kCSSk5pLiJvUzk+oko/mfNkdeSc/Zk1sCHJd69qE1p5P7Um/DsCR0se1ZCd9X65bIZTXY18SRX6lD8q8+0j6s19ico+Gd+PsZfys+43o2YK/WJR+8WV2zgm/W48/ZkYrsUlmLUk+TXFFTqUYkwkwQqzGSyAKrRSUQhDIsYpbWavWac3ckKX1nl8nLrzXH6/SnN62jB3muoOZ2rpjjK7RyV8RVwNnfSKOB0lYGmsf09JXTUm40WmPK6jaDS5wdFotLyAaHTcjeaaoeZrn1RdNVgchErXEPFHp45xwtSkESKosj0cxCyLIhEo6xKUgGp1Sjw7S2qvUI5zj5eIho6XJ70v2ru8Tn33d+PKpP2i11ubzPguaj82OwjgyKLIeeJBalIkww6BOSDDDMxoTu0rUnOp7sn9pfgs/Uu/wAefwHMmMLNIWl1CmuW7KPCcHzi/mvEMJ6utrrwWZRXL88e2L+PmM03KcVKLypLKY838v2LFjCSBZBDJZDBlWBsQZlJI59wytdqazntp1HVXRNLr6TxdzK78VxGspNZKs6jaNGDSyq4hK6L6HT8jf6LTAdn6U3umoOE9q6q+mpNjXApTDA1FHo45cOul4ouiEWSPTI5rIsiqLI6RKyLIqhbauoddNk1zjCTj+rs9+C7cgjWK3p7ZY+xBuMfHHN+03NccGu2LplCuK7opN977X8TZxOPjn7/AFXX8WRKIRJ3SklEEmZhhhhmYYYZkWVkJbPjuTsh+GT6WHg39tL18f3MeFp8Jxfjj2kderKYbZBhhYQyGSQwrKlZFirJrAzENXDJsJALkeXyR05uOW2hUaeWn4nU66o1MqOJ5/p3lO6GnBtaYCungbCpG45T1V4oKiqRdI9Ecl0WIRJ1iVkWRVFkXAsIbaWasfmsqT8t9Z+A+KbUXU8pwf8AuN1/mtPtbTLgvIYQvRyGEHH01WRYrE1W1tRbDUaVQb6K2V1NuIppT3N6qTbTwswcf3HTQ25gHo5dk/W4xfwwQ4z4daPPnuvK59m8bWMGAVU+2cvJKMfkarbULFZpI0ua39VvXtTf3EKpt5TeMbzgjacbtmGGFBAltSWINrnHEl+3j8h5iG1fu5LvW763w+ZHf+aYfyQSkYywghkkYBlWUYRlGTWDkBmg8gUjh3Fxr9TA1kq+Jur45EJVnl6jrzR6YjVYGtB4l8xFq6CRRSKLo6xNXRKIRY6QJRYqiyLgSgWrhmEl4ZXmuIVE5HNmAppnwQyhGpbra7m16ua9w9Eji/iqshfaVbdU93jKK34L++HWivasesZJOqQ6LVOMZR5TjGa8pLK+Jd815/IT2X1VOv8A7Nkox/0pdeHulj9ojtKm93xUbt2E03Cvd+zuRSe9JcebzzC3Ic9t2J53tR4U05/dbLh7q/ehfYDucXK2anGX3ccdeGG005dq4Lx8RrQRzK2f57cLyriofFP3lS7GNGEmCEMS1nGUI99kc+Ues/gOSYpputbJ9lcd1d2/LDfuS9pHfv1/TDxhhBYYQSQDKsqy5SRNZSQKYWQKaOPS4XtQq0NWC+Dz9LgkA0QUQsC4BEWRVFzpEpRYqiyKgWJRVElQLMxEEpFAvq4cVLv6r+TCUS4BJw3k0+1YFaZNcHzXB+ZHU+PWqnuHUSUiyx1lSTn1dRF9l1cq33b9b3o+6U16iNW/69P6bvhEttPhBTXOmcbf2xeJ/wC1yB6v7+n9N3wiT19Kn2tseWKIt8kpt+Sk2G2dHFUM83HffnN7z97NbF/9HGK4O1xpX/knut+zJu/L1Fc31BUGGESZWgDWXbsW+eOS7W+xFtDRuQSf2nmU33zfF/4AxW/Z/bXxfjN8l8/YOsjn3fkb9JyQYYWEEMkqDMKtksoyayJMFNl5ApHHpcAtANhrJCzOHSoZSCVoFCQWBcYRF4sGmWLiV8lkURJUZdFkDTLlQLZMKokoLIX1Sw1JeUvkw6Zk45TT7Vg3U2NA6mGQlpp9j5ptPzQ2mTxfTUttfVxpotssi5wrrlKcEk3KOOKWeBxmz/Timx6bdTlOFMo2puMMTaisb0njs7zstradW0XVvlOm2L9cWeA7O2QlB7ynO1yUlXFy6SynnLHBpSxxTZXXv0rl6bpPTTTxdFN+9U6rW5y6tlSluyUcyi3+Jrjg78+cfRvYjs2hp6LJRlC2zfcoyzmuKc3HOFxaWD6MHkdJFtZfuxzzfBJd8nwS+AdsST37kuypb7/U+Efmw6v4Ib0tO5FLm+cn3yfMKRkzJU9BJmSuTMm1k5IbIyVbNayWysjMlWyLSqwci0mUkzl0qFreAq2O2pMTcGcelwSMsBITFt4JUxlGGVINFiu8FTKjUdSJyLRtCxkVKMFySmDTJQygVMnILJbJU6bBMk5B7xm8OjCsuFjXfiXtX+cjUGJaqWLE++K9qb/yM1zIlktNnpm0LN2qx5xiqzj3dV8Tz9eic6ra7NLa5Ssqbi21DgoqPbnHVaR223pf9PZ4x3fa0vmavSvH1ZL8NV0V4bu6ir0eZ6cxsD0V+rajTamUlxtcEt7PWkpJry+18T03eORtnnT1tpN11ysXBcJKcEmvH7R1U5vIzodJnLgK7KeVOf57JJfph1V70y90+DKbKjiqHinL/wBpN/M2+2/D2TMg8kZK+ScFyRkHvEZD5NgmSrkUcirZN6OLykUcikpEN8CbdOIcgVkiJsDOZFqoDbY+wA7ZEW34AOw5WrkPLiETwI0WeIV2Y5jrWHFaTv8AvFITWQ6kOjBkXjIC2TEQaUi6mARKZWjBt4s2BRbI6F1IvvAkWixlYHX1txyucXnzXajn9f6XabTYV1jWVlYhZPK80mjpzwL0z10lrbq+rudLJRi0nheHcR397F8SX1XpOs9NtHqKZRrsab3ecJRSxJPt8hnZW2dLOEG7etWro7uHjDl3nnWz/Rrfolbwi4pPdW/mXsZqFtToVOKi3vcG3uyxxT4ZRz8fm56tjr145J6em6vbdCqlCNif9JQTw08ublxXZwRu6fTLRzXDUQ5qOG2nnya954ZHWdLJ8H1nxTeF7P5zL66rolnci2vH/geu5Osb/nM9vffr3SLFTU97k0015+RsdNDcjGPPdSWe/wATzz6G5OdF1jbz0sa8ZzFJRT4L1noeTpxv3XHuZcgmSGyjkQ2XqMX3iFIHkzeDTi7mV3ikplXMGxdsFOZDmCssJ04mchadnYS5i9zJqpFL48e8A5ruLW28AKIq8MVpBYzXI19V+Q0rO7sNK2G4y7uwLXZkUqs4eLDOXLHMQdjPJbfE+mLqzJWpw6pmKWRVSyFjLgOthnpDIyARki8ZlanBVIlSBb5OTawymeBfSBpIUbRskrFZ0klbjljOHjPLwPeEz5+9PbqHrbOgg4re6yec9J+Lqvlx+Ifq+He+jO2VLRzjHTSk4x4z6SKi/Lgeb7YlvTf4OfDKbR03o3FvTWcoYSw+imm/3Ywc5quky+OfXFe7J4vFJPJ1j0Wegdi4319mfHk2kvbkf9J9o/h3IR/TLpJe5v3iGzX/AFFvZXHsSk/iG9JZWJ/ix/fuV5/bFnb4y+aa19cPWfolnU9F/Ri4vffTN561rXY3weFjlyO1cjkfozttegr6aEYJZVWMZlD8zS5ceB1WT0R5e/tZyK7xmSMmCd4o2Zkq5AU5KTkY2CnIDIhyAysLSsAWWBpxEreIC6XcZbchS28jVSMtsRr5amWeZN+pXkIu4mrkGp1Y1DVHM13MZruZjjo69WMV6nxOdrvY1XqBGN5G7IxXYaSvUDUNQIxuIzCqRqoXhYXinGziy8ZGvWoCR1Q6MP7xKEVq13MKtV4P3DKMOpng/wBISvetm7q1VlrdfOE4JJKSkux4PbPrfgaT0r2DVrq0p5rnDPRWxw3HPOLXbHwGX209PONmWQWnkpWxba4R+tuPH/TcTnNW+eJx98veT6QaKeivdNy4rrQnjqWQ7JLP8RrHrl5cPArnwXdn66XyTM07oLoqS33Frxc4r3BdtW1Sa6Fxj3qMZ/8A1J/I1MdoPPD1cE/kemeifoHKThbrnGUMKcdOsPe7UrOGEvBe018edfKt895x2P0X0ShoK3KzpekbnFYxGEeW6u/im8+J1bYlXbGKUYpRjFJRiliMV3JLkiXqQc77ptsrvCvTlHqAGGpSKSmKyuBWXMDhudoCd6FZWi1ljD2ZDll6FbdUu8TssYpdNhijl+rNfbrBe6YjdIMXBtTqsij1L7wFs2LtsPiR6hmuQtBh4CDUGMVsUgxmtixyEhiDE4BkzJNRk+wNGQnGQaMhByEgin3C0JhExA6mwkZfz5gYS9ZLswZhJWY4it+1IQXF8vIDq7uBx22bnlj9NIT+kra1GohCO5KU4OThYmlu55p8OKeEeayj3J/E63W17z7xKWn8Dt4/P8ZievFLSPo1qFVfGco72E93KylJ9uD2LYfpDGUUm2nwPK69PjsN/smTTRHfk+VVzxkes0XKXFPh6wyT/nxNHsa7qrJuq5khOPUQ5EuZOe/vMA8vz5+AObCSQGc8GYCbAz/nMJZLuF5WGUpY+HAUul/OIa2zwFbJd/n6wJez2+4UtGrZidoVRW1CrGLBYkmYSDQkKwGKyYxmEg0JitYeBTG4WBYzFYBazA3XMPGQmgsBgORkET/4FkXQg3FoiT8QESJchAWplwZze0Vk31/aaHWcxMamynwFbNObKQFmJCOlZs9BpeKIrNhpSf0ui2XHCRvaZ8DR6DkjcU8i450ffI3yJfIHMwWlYLWT7wjF7TFSckAci8wTAhzFrBuYneBhW6QndMZuE7gJW5i++GuFWSq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6" name="Picture 20" descr="http://www.lopas.ru/sites/default/files/A13922_1_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42696"/>
            <a:ext cx="2474417" cy="197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http://potolokspec.ru/wp-content/uploads/obraztsy-lyuminestsentnyh-lam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12009"/>
            <a:ext cx="2828925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 descr="http://www.lustrymarket.ru/upload/cc_upload/images/141241_fdca9d2e2f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976" y="48006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4" name="Picture 28" descr="https://encrypted-tbn0.gstatic.com/images?q=tbn:ANd9GcSQYLbZ86a6OgVTlMc45ia7_4c45WfjnZLg1g5S0OE2kw8rrmtgGUgv1P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8938"/>
            <a:ext cx="12192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6" name="Picture 30" descr="https://encrypted-tbn0.gstatic.com/images?q=tbn:ANd9GcQF_x3bu2-FnNq2vS6AGeIyYyE3sroJ3SDsClPZCn76hivjjDFw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686" y="3207770"/>
            <a:ext cx="2580165" cy="193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4600" y="0"/>
            <a:ext cx="6400799" cy="1189038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ru-RU" sz="4100" b="1" kern="1200" dirty="0"/>
              <a:t/>
            </a:r>
            <a:br>
              <a:rPr lang="ru-RU" sz="4100" b="1" kern="1200" dirty="0"/>
            </a:br>
            <a:r>
              <a:rPr lang="ru-RU" sz="4100" b="1" kern="1200" dirty="0" smtClean="0">
                <a:solidFill>
                  <a:schemeClr val="accent1"/>
                </a:solidFill>
              </a:rPr>
              <a:t>Электрическая </a:t>
            </a:r>
            <a:r>
              <a:rPr lang="ru-RU" b="1" dirty="0">
                <a:solidFill>
                  <a:schemeClr val="accent1"/>
                </a:solidFill>
              </a:rPr>
              <a:t>цепь</a:t>
            </a:r>
            <a:r>
              <a:rPr lang="ru-RU" sz="4100" b="1" kern="1200" dirty="0">
                <a:solidFill>
                  <a:schemeClr val="accent1"/>
                </a:solidFill>
              </a:rPr>
              <a:t/>
            </a:r>
            <a:br>
              <a:rPr lang="ru-RU" sz="4100" b="1" kern="1200" dirty="0">
                <a:solidFill>
                  <a:schemeClr val="accent1"/>
                </a:solidFill>
              </a:rPr>
            </a:b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8437" name="Объект 6"/>
          <p:cNvSpPr>
            <a:spLocks noGrp="1"/>
          </p:cNvSpPr>
          <p:nvPr>
            <p:ph idx="4294967295"/>
          </p:nvPr>
        </p:nvSpPr>
        <p:spPr>
          <a:xfrm>
            <a:off x="1752600" y="990600"/>
            <a:ext cx="7162800" cy="4525962"/>
          </a:xfrm>
        </p:spPr>
        <p:txBody>
          <a:bodyPr>
            <a:normAutofit/>
          </a:bodyPr>
          <a:lstStyle/>
          <a:p>
            <a:pPr marL="365125" indent="-255588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Для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чтобы лампа загорелась, нужна замкнутая электрическая цепь из источника электричества, проводов, лампочки и выключателя, который соединяет и рассоединяет цепь. Включаешь – лампочка горит, выключаешь – не горит. </a:t>
            </a:r>
          </a:p>
          <a:p>
            <a:pPr marL="365125" indent="-255588"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27650" name="Picture 2" descr="https://encrypted-tbn2.gstatic.com/images?q=tbn:ANd9GcQZxZ2KxzWk091Tj2GjOgPBu_K7WARSodN_q7M_r0pU2AaybrAAG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encrypted-tbn2.gstatic.com/images?q=tbn:ANd9GcQXGkVWOgHgJEqfptjnYaRiEBK2cUMP986baFYxppeibwFyUC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371" y="4191000"/>
            <a:ext cx="3143248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667000" y="1676400"/>
            <a:ext cx="632460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</a:rPr>
              <a:t>Выполнил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: Божко Трофим</a:t>
            </a:r>
            <a:endParaRPr lang="ru-RU" altLang="ru-RU" sz="28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accent1"/>
                </a:solidFill>
              </a:rPr>
              <a:t>МДБОУ д/с №19 «Рябинка»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</a:rPr>
              <a:t>Руководитель: </a:t>
            </a:r>
            <a:endParaRPr lang="ru-RU" altLang="ru-RU" sz="28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i="1" dirty="0" err="1" smtClean="0">
                <a:solidFill>
                  <a:schemeClr val="accent1"/>
                </a:solidFill>
              </a:rPr>
              <a:t>Кунгурова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 Ирина Владимировна</a:t>
            </a:r>
            <a:endParaRPr lang="ru-RU" altLang="ru-RU" sz="28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438399" y="838654"/>
            <a:ext cx="6626225" cy="5026025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химическим способом создавать электричество в батарейках. Батарейки бывают разные: и по виду, и по силе.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255588"/>
            <a:r>
              <a:rPr lang="ru-RU" dirty="0">
                <a:effectLst/>
              </a:rPr>
              <a:t>вещества, хорошо проводящие электрический  хорошо проводящие электрический ток</a:t>
            </a:r>
            <a:endParaRPr lang="ru-RU" alt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9800" y="274638"/>
            <a:ext cx="60198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 smtClean="0">
                <a:solidFill>
                  <a:schemeClr val="accent1"/>
                </a:solidFill>
              </a:rPr>
              <a:t>Элементы питания</a:t>
            </a:r>
            <a:r>
              <a:rPr lang="ru-RU" sz="4100" b="1" kern="1200" dirty="0">
                <a:solidFill>
                  <a:schemeClr val="accent1"/>
                </a:solidFill>
              </a:rPr>
              <a:t/>
            </a:r>
            <a:br>
              <a:rPr lang="ru-RU" sz="4100" b="1" kern="1200" dirty="0">
                <a:solidFill>
                  <a:schemeClr val="accent1"/>
                </a:solidFill>
              </a:rPr>
            </a:b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s://encrypted-tbn3.gstatic.com/images?q=tbn:ANd9GcS3fOJ3yMdR1qr9XnEKRBHaFOZhp2plYuMQ3GI7eydmNKu_XRxWu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928257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data:image/jpeg;base64,/9j/4AAQSkZJRgABAQAAAQABAAD/2wCEAAkGBxISEBIUEhQVFhUXFhYVGBUUGBUVFhUWFBoWGBcXFhUYHCkgGR0lGxUXIjEhJSotLi4uFx8zODMtNygtLisBCgoKDg0OGxAQGywkICQwMCw0LCwsLC0sLCwsLDcsLCwsLCwsLCwsNCwsLCwsLCwsLCwsLCwvLCwsLCwsLCwsLP/AABEIAKkBKwMBEQACEQEDEQH/xAAcAAEAAgMBAQEAAAAAAAAAAAAAAgUEBgcDAQj/xABGEAACAQIDBAYGCAMGBQUAAAABAgMAEQQSIQUGEzEiMkFRcXIHNGGBkbEUIzNCUqHB0WKy8BUkNVOSsxdUgpPhJUODotL/xAAaAQEAAgMBAAAAAAAAAAAAAAAAAQIDBAUG/8QAQBEAAgECAwUECAQDBgcAAAAAAAECAxEEITEFEjJRcUFhgbETIjORocHR8BQjNEIG4fEVJDVSgqIWJUNTYnKy/9oADAMBAAIRAxEAPwDU5+s3mPzNegWh5uWpCpKigFAKAUAoBQCgFAKAUAoBQCgFAKAUAoBQCgFAKAUAoBQCgFAKAUAoBQCgFAKAUAoBQE5+s3mPzNQtC0tSFSVFAKAUAoBQCgFAKAUAoBQCgFAKAUAoBQCgFAKAUAoBQCgFAKAUAoBQCgFAKAUAoBQCgJz9ZvMfmahaFpakKkqKAUAoBQCgFAKAUAoBQCgFAKAUAoBQCgFAKAUAoBQCgFAKAUAoBQCgFAKAUAoBQCgFATn6zeY/M1C0LS1IVJUUAoBQCgFAKAUAoBQCgFAKAUAoBQCgFAKAUAoBQCgFAKAUAoATUEnmJlvYG57hcn8qo6sF2llTk9Ee6wSHlFKf+hv1FUeJp8zIsNUfYBBJr9W+nsH71X8XS5l/wdXkfBDJ/lyHwUn5VKxVN9pV4Wquw85Hy9YMvmVl+Yq6r032lHSmtUFcHkQfCsiaehjaa1JVJAoBQE5+s3mPzNQtC0tSFSVFAKAUAoBQCgFAKAUAoBQCgFAKAUAoBQCgFAKAUAoBQCgFAKAxp8Gzm4I8Dp8K1atOUndF41oxyZtOy9qqot9GK+yIB1+AN/iCa0p0JnUpYylayyLRdpDnw3Xxw8g/PJWJ02jZVaD0PmB2jDFhTBe93Z8xVgekb2tlqu4y/pY8zE2WYomka7uXK3AhkYDLe1uifxVKgyrrQ5nti9rpYjgSn/4+GPeWtWSNGb0Rhni6UdWaVtCItIXCLENOipvy7dNLn2WrZjRnHU5068JP1T2XkK31oazPtSQKAnP1m8x+ZqFoWlqQqSooBQCgFAKAUAoBQCgFAKAUAoBQE44Wbqqx8AT8qpOrCHFJLq0i8ac5cKb6I9UwUh+4w8VYfpWCpjaMNZJ9GvqZ6eDq1Oy3W6+Rk4fY8rMotpfW+YafCteptGFvUeffb6m1S2dK/wCZp3f0LPaO7dmyxDW/MkkZfG3O9Up7QSfrtW8C9XZ6cfy1n3ldi9hyxgk5TbsW5PuFq2YY+jJ2v5fU1Z4CtGN/K/0K542HMEeIIrYjVhLSS96NZ0prWL9zI1kMYoBQCgFAKA9YOVVRgqamTBzqyMMi6wMjL1SR4Ej5VnST1NaTa0ZnSY2X/Mk/1t+9NyPJe4RrVP8AM/ezK2XsyXFAlpZAtyo6z3IGY31sBy95rSxOIjRdlFX9x1MHhKmJjvSk0tO1mv7Z2e0EmRu4MDYqSrcrqdQeYI9lZaVVVI3Rgr0HRnuvqUOMqlQvSILyFXWhnPtSQKAnP1m8x+ZqFoWlqQqSooBQCgFAe8OEZldhayC7XZVNjqLKTc8uysM69ODs2Z4YepNXijwB0B7xce0HtrKmnmjC01kxUkCgFAKAUAoBQCgOgbqi2Fjt/EffmavA7Zd8bO/d5I9hstWwsPHzPfGbRijazOM34Rdm/wBK3NaVOjOavFfQ3JTS1ZFNqE9WGU+08NPyZwfyqzoW1kvj9AqnJMy4NoyW9XlI71aFvy4grHKhH/Ovj9Cym+TKzF7TjLgNmjN+UqlPgTofcazRoSUcs+mZRzVyi3t5e6tvCGKqa+K93HRHi5asVJUUAoBQCgJ47ZmJgEEpK8LEHoG+bXkQynUHw+NaHpJemcIvtOk6FJ4dTmr2TfeTUzL91G8GK/MVvblaPYn4nLawsv3SXVJ+RmQbUkXnA3udT87VZTqLWHxRhlhKMtKq8UyOI3nQEhonB7rr+9Y541RdnF3MtPZE5rejNNeJl7J9IHAFhCzrcsBnyWJGU6gG+ltCOytHEVIVXdKzOrg8JVw63W01r2ruKnae9L4iS+QDRUUFi1lGgFyLn2k95q9Kvu2hFa+b6FK+BU26lSTyWiXYu9t3MKfOwJZgNCbKP1NbM6M3FuT9xr0pUYySjG+a1fyPaPkPAVePCjHPifUlVigoCc/WbzH5moWhaWpCpKigPqi5t/4qJSUVdloxcnZanpicM8Zs4t8Nfh41WFSM+F3LVKU6fErCASA5o3dDy6JI/L31rYiG9I2sLU3Ym84nAbQmwefCrJI5AXMGiuCMt9JWF9Ce+teqqUPVtmbVB1pvevkc625iNoqTHiZZ1YaFHuhAtpoANLd2lYVBPNGzvWyZ6pyHgK7MdEcCXEyVSVFAKAUAoBQCgL/Zm0HaNIVJRVBzFeu1yTYH7o17NfCvHbSpQjipzebduiyXvPV7Pk3h4RX3mZMMSqbKAB7O32k9p9prTlJyWZtpWZboHKjIVBuNWBYW8ARWrlfMyq9sj33UilEQzlctnsuQqwOc6kluXPs7RWPFuDlks8u3uLU72PPaSgtYgEHmDqD4irUm0roiSNV3jwioCEOVfw81Hl/D4cq6OHqb3FrzNepG2hTCvbR0R42XEz7ViooBQCgFAZu2dohoMBFwyrB85e91kUMY1sL6EZSD4Dneuda2J8V8jra4N/8Aq/JnrXdPMm0bnbMgnSbiJxHBSw4hjZUIbM0fYzXC6HTUcq0MZVqU3Hddl0vn3nRwNGnUjLeV31tl3HOt6cPwsbiI73ySFL9+XS/5VoV57897ml5HZwkNyko8m/NnQPR1JsrGGLCvgAZ1gzPK+W0rxhQ1rNe5Jv8AGtWV1nc2lYx/SXsjDwQYCSLCDCSSSvnj6JcBbWDFSQeYOh+9WTDtuouq8zFiF+VLo/I06bqt4H5V3KnA+jOBR9pHqvMlF1R4CsMeFF6nE+pKrFBQE5+s3mPzNQtC0tSFSVPqMAQTyBBPh21jq33JW5MyUrb8b80b5htpbJME5tHcu3DvE4NrC1ujprXjpTxeScn7z1EadJWaivcWe7m1dmNBLJPkfILsWjdiBcDQZfaOVZ6M60U1Ju70K1YwlojVVkgxDSyYf7PiFRZSnIKeqQCOY7K7WBU3Tbm7u/XsRyca4RqJRVsvmzcNmYoHDiBcUMNIUlyyNyVi2HKGxIBuEcc+099MTTlv7yVy+FqR3N1uzNJ9JUZOMbM4kYRwqzrazMI1DEW5XOtvbU0I+qZpv1in2AkE2bizrCFNukDr7c3VHhUzxrWUV7zXjgIvOT9xdnY+EDsqyyTiy5Hhkw4Q5uea+otWL8ZV5/AyrBUeT957T7EwiymMvIPrMol4kHCyf5hub+6n4yrz+BP4Kjy+LKbb+Gw0AJixSTEfdUXJ/wCoaD31kjjpLiRils+L4WVym4B79a6Sd1c5TVnY+1JAoBQFpsEdI/12V5PasW68rLl5HqNmtKhH77S3HW7PiK525K2hvXVy4whFuY+IrWlTlfRmRSXMuMKwsbkcu8VrTpTvozIpR5lNjyM41HPvFbFOnK2jKSkuZr29SEg210rdw0JLVGGq0a6K9xHRHjJcTPtWKigFAKAUB92+XzYDMiqvDUoVbMXHFa7MLDKbi1teV766c1/qPFHYj+l/0ssa7x5c3TcKQ8KdRGst2BZCEYkCOS3QY3IzlOrrYGuZj160Xe39efQ6+zn6kla+fyfZ1OX74hRtDFhBZRM4UWIsoOgsdRp2GtGq25Xetl5I62HSVOy0vL/6Z03djc/DPg8DNFh8QJuHBiDiI5GQuWfLNEtnBWyEkEAAgixOta7buzYsc/33kk/tSaOSaSYRTZEaVy5Vbg5R3WvY99qzUOOPVeZhr+zl0fkY+I6jeU/Ku1V4JdGcCj7SPVeZOLqjwFYocKLz4n1JVYoKAnP1m8x+ZqFoWlqQqSpGTkfA1SfC+henxLqeeH9XHi36V5h8Z6lcJum5GOVcDiC3/trc+0Zhb9q5O08HUqYmmoLj801f4ZmShWjGEnLs+hXbnSFop2PM4hyfekde0wkFCDitE7fBHncY25pvl82dD2fG5wS5cFHi0LycRH4eb7mUrxNCOtft5VrYm3pc32G3hb+i9VXzOf704eMSycPDth1uPqWBXI2UXsOVjzFtNa2MMrx1uKjtLSxpiery+f8AeudLV9Tbjojc/RumHPRnjRs5KKzDqtYFRf26jxIrkbQdZPepSasr2XUz0922fMxd/XhjMsUKKrIEZmXmM7WC38NT4isOz515yU6km07pLotS9VQSslmampvhXJ55xrXaNYs8OQQgBuSBYDUmw7hrXYeIp04refYcX8LVnJuK7SWLbhC8l0HK7KwF/G1UWOoPJMn8BXXZ8THhx0TsFRwzHkFDEnwFqs8ZRWr+A/A1uS95mvAwtdWF9BcML+FxULH4d/uDwNdftNP24lsRICNbjn5RXPryjOo5Rd0/odPDRcaSTVn/ADMJVF+QrEZjd/R3siLE4nhyZ7cOR1WLIJHdBmCJn6Nzrzt4iouSbDv1sOLDJAY1mUyLIWjxHDzqFKhTaPQA9Lt7KXBy+RBxeQ51IL/a4/unw+YoQWCch4Cu+tDzktSVSVFAKAUAoDy25MxbBAxCMKllYG5lHFYliLdE3JFte/trmy/UeKOxT/S+DLeu8eXN59HAISdhwwSQvTurdR2OWZb5NFY8jyrl7Q4orP7fLtOzsvKMnl9rn2e45PvgpXaGLU3uJnBzHM1we1vvH29taNV3lfuXkjqYdWp2735s6xuSBLhcFG0O1lDRRIZY5Xjww6I6S5JgVTuIWteWpsHK96MIsO08REoYKk9gHYu1rg3ZySWJve5N9daz0eOPVeZhr+zl0fkemJ6j+U/Ku1W9nLozg0PaR6olF1V8BWKHCi1TifUnVigoCc/WbzH5moWhaWpCpKkZOR8DVJ8L6F6fEup54f1ceLfpXmHxnqVwljsU/wByxjfhQadh+sjOvwraWJcHFWX2mjUlQUru/wB3MzcF74aQ98zfyR11MI7wb7/oc3Gq1RLu+bN92bisO8Sxti5cNLG8msRFunlusilT2qO4+3WsNWMpT3oWfuZmoyjGG7O6d+9Gr73h+K+edcQejaZFChlyi1wGOo5Xv2VsYa+7mrFqlt7W5p42LifosrCF2UvcGMcQW17UvauHLFUd9pySd3rl52N+MJWWRfbnCBInGKikOuZQBKpBtzuo9la1aNSpU3qU0laz0faZE0laSMHeeTCyiY4ZZWmkdS/QnYmxudWFvhWOjSqU5R35pxV+Stl1JlKLTssyog2ZOcM44Tg5gekMnLvL2ArbliqMcnJe+/wVyipyfYTiwdxbuHsP5jnXpacU4J9yOLUxTjJouN0cCGx2HVuRY3/0tWDG4eNShKMtH9TJhsZJ1Y2OwQ7IiVSoBsfC/wAbV56Gz6EFZJ+9nWdebIpsCBQSAx8WNUey8NJ3lG/ix+Iqcz89+kSMLtTFBQAAyWA5D6tK3VFRVkrJFL3zZrqc6kG8ejoQfSh9I4dgjmPilhFxgPq+IV1C3/SoJNg38IPDP9yuQ1zgmZr9W3FLfl76A5hJ9r76Avdr+qf131JBcYTCuwFkfl2Kf2qZbYle0Ip+OfwN3Dfw1RqRTqVbPutb4mamyieYce4/tWJ7cknZxS8TYf8ACuG7Kr/2mVHsEH8fw/8AFP7efKPvMT/hjDr/AKr+B9n2HGlszkebKPnVo7aqS0in4sxy/h3Cx46rXXdRif2chNlYse4WJ+Aqf7Yq/wCRfEvT/hzBTyVe/RxPCfAsv3H94P7ew1H9tTT9aKXiZZ/wrhlG6rP/AGmFvS0gOADxhAI7qwa5kvJqXBAyMMqi2uljfWtmnVVWaqR7Wjj1aDoQlSbvZNX5lma9KeONy3BiRkm4hABZVXptG5kZXAVWHR1BIs3fXNxzakt36q1zr7NScZb3Po7nLd9T/wCpY3XN9fJ0tOlrz0019lc2evgvI7FHg8X5s67uzgXbZuAEU2PB4OHlZoz9W0bOEkgT8JRTccjYA3bWsD1MxyPefA/R9p4iHO0mSe3Ec3d7kNdz2t0tT33rPR449V5mKt7OXR+R74s/Vv5T8q7VZ/ly6M4ND2seq8ycXVXwHyrHDhRM+J9SdWKCgJz9ZvMfmahaFpakKkqRk5HwNUnwvoXp8S6nnh/Vx4t+leYfGepXCXu6XBGCxZnHQuQxKlsygwkohBura89Bdgb9EisOI3/SRUdetuf3/UiNrZkPR36o9/8ANb+SOvR4PgfU4mO9ounzZ0DF7wqVX6ZhYZo5CbM4Fs6AXXpAhWygMOVwGI6prDLDw391Np6meOInubzSa0NN2+Y88phRo4yylY2uSl40NtSdCbsPY1beHTUc3ciTvLSxpkLlYJipKnPzUkHme0VyKiTbT5s3o6I2HdTaE5IXjThSGvklcaBSb9YaC1/dWtUpwjFuMV7l9DJFtvNlTvDtKWOYcHEYpUeNZBmmkv0i3aCLiwHvzDsqlKhTae9CN724UTOTvk2YTSs+FcuzMc41Ylj8TWzGKivVVuhS99S52ImYHyj9K9DB+ojz1dfmMvd1IrbQw/nP8rVGJd6MhhVavEvvSLJhTLDFKoEzBDHKcr/fP1fBMilwbNe38I5kCuEzvI3bZmBGHwsUIYtwo0jzHm2QBbnxtUkH509JH+K4vzJ/tx1Vl1oa2nOgOh+igP8ATQYzIGEUhtDwuI4GW6LxeiL9/PTSoJNh9J21uOYgY5o2QSErOgQjiFCEW3WVcvW7b0ByST7X30Be7X9U/rvqyIOnzbQ4EGHfIH6a6Gw6oVwdVPandpe/ZXlNny3asn180eiwdD0zcL2y88ua5n3Z+11JhXKQZMwUDLlHDAGtrW5dgrU2hh5VZ1KqtaKiUxtWNDExoPNyvn8c7u5d/SFUqGZQW6oJALeAPOuL6OUk2lkibpZGv7ywI+Mw6yRySqVYcOI2dj2WNj2616rYHsH1OFt229RTTfFkvA8tsxQ4aTCCPDtEyxzZ45QpkOdmCl3y5XFibcxbSuxWlaKyMex6cXjqcIrddn1yz1y8zL2PixJHMQoULw1sMoHORr2VQPvd3ZXA2lLecD1eOpOnZN3vd9vdzb5Gj+kRn+kwZihSxKFeYOZVdH/iGRfcwr0WyX/dqf32nmMWvWl99hlmvbHhzdvR9H9TijwnmBKI0amOzDpHquQCdOzXurl49+vHO3fn8jsbNX5c3a+mWXzOP7zgDG4kKrIBKwCN1kANgre0cvdWhWbc2279/gdXDJKkklbXLlmdp3SwM4wWBY4vFrCuDjdliEQDNMVWCGJyvNAGBHO7ISda13qbJx7ejBHD7SxERkaUpORxHN3e5DXc9rdLU94NZab9aPVGKqvUl0Z6Ytvq38p+Vdis/wAuXRnEoR/Mj1Rkw9VfAfKkeFFKnE+pOrFBQE5+s3mPzNQtC0tSFSVIycj4GqT4X0L0+JdTzw/q48W/SvMPjPUrhNk3HTNhMUomeMljqhQCMEw/WuDqy6EewK3aRWDE2U4tq/28hDQ8PRnHmwri6r9Y5uxCgZY0Nix0HK1zXocNJRpNvn9Di4uDlWSXL6nQNl7dw2FQLIgeVnuRmUiyHQqCSCwubEDtGtRVpOrK6eVsi1GqqMbOOd8zT96Jmead3KFmkBzR5gjLkTIyhtRdMtx2G41tWxhlaCVrFpu87mir6vN5/wBTXKlxPqzejoi83OtxUuQBrqTlA0Ot8y/MVr1/Zv7+T8i8OJGFv+B9M6LZhw016Vub9XMzae+3OseEv6PPn98i1XiK1PVH84rZMZ0zdvcxmjWRJB0o16LgixIB6wvf4V0oYtbqTRzquEcpbyZabK3XlixcblojkOYhXu1iCOrb2irVcTGVNrPMxUsLONVSusjy35nAxmHHGaHoo2ZTML2kvlCpMqsSA3NW0HO5UHms6iN+l6pqSD80ekj/ABXF+ZP9uOqsutDW050B0D0WC2NV7IeFHJKWkLhYxGLmQhNXsD1e29QSX3pCmkkTDvxY5YCsgh4UbRKmUqJFyN0ueXmTQHKpPtffQF7tf1T+u+rIg6Bt71TD+cfyGvI4Pjn4+Z6rZXtH0+Z5bMX6zBn2zVkxHsa/SJydtP8A5rRXXyL3aX2+G6RHSuBrY6gG+XXk1gTpqb1x8N7GplfL71/roZ58SPTFuwx8RABHBlD3fh2jKNnbiDVSFuQa7mwcqD6vyOPtttVKNuU79mWV8ys3uiZDh0KFESNsgaTivdmDOJG7CLjo9ldXEK0Uimw7raVKNrLdl23enaR3X+yxHmT5NXB2h+09htTWPR/I1P0mFuPhb8LJlfLw7582dc/G/i0W3sFej2V+lp9DyeK45HvnFe2ueH3WXOwsJPPHLHDIgsVkMbHKzFbgMjW5jNbmOsK1q1SnCSlNd1zbw9KrUi4wa52+hzXbUpbESsSSS5JJ1JJ5kntrjYm3pZJcz0GEu6MW+R2TdbZMa7O2bFIm0MQMTw5w+HdxDhWLK63yuuUIxDag6qTa9hWs2bJybeTZ/wBG2hiIeIZOHOV4jG7PqDdz2trqe8GstN+supSpwvoTxT9B/KflXUqv1JdDk0Y/mR6lhD1V8B8qyw4Ua0+J9SdWKCgJz9ZvMfmahaFpakKkqRk5HwNUnwvoXp8S6nnh/Vx4t+leYfGepXCXO67ouCxhk0X8RhhnQHPDqVdgxPIWGgzA3vasOITdSKXm1z8BHRmT6J5cqAH/ADnNj2kRp0fbci3tv213aPsJdfocmt+oj0+p0zAzsuHkRYExHSxDGIhenw5IFItlC9WRjbKOQFhWCraUo35I2KKcYytzZou+eGjjmcRxLCpETcJRlCF40ZhlAFjcnsrewb9V53zMVZWmjny+rzef9TXNnxPqbcdEX25n2qahdGNz2WVr65hY+24t31r4j2b++3xLw4iu36S2LsCrfVp01ObPq/SL3Jc/xHWwGmlzTDcHiWqalcvqj+cVsGM79uZ6tH5E/lFZEUkU+Eli+niMJ0xiJn4gaMsS6yZlJC5mVbG4vpmQHkK35qXor37Fln3ffvOfFxVVK3a88vv7R4b6tbGQESZAqozEQiQxjiMqsWI0VnZeWo4fcSa57Oije5eqaEH5o9JH+K4vzJ/tx1Vl1oa2nOgN89G0qJiJJXaRRFh55RwmCOxjW+QE6HMLixqCxsfpCggSPDrh5GdF40YDSCQKEKEFbcgSzeNvZQg5TJ9r76Avdr+qf131ZEHQNveqYfzj+Q15HB8c/HzPVbK9o+nzI7K62E8ZavifZV+kTkbc/wAWoePkX+0FBlg1TNmGjOA1ri5WNtHPLXQi9xfkeLh21Tnra3YvN6ryfbzWzPVffwPmLcrj4ComJCPpAqM50Nxlfokd9+yu9sHKi+rOLtxtVKNr/v0tfs5mDv1EyYhVJxDWD9KcIA2ZsxMeQC4uxvfw5CuvidCuxU47Vgnd5S1ty7LHhuv9liPMnyauBtD9p7Dausej+Rq/pNjkbgyfUmKMsl4j9YHkObLOv4rR6Edleh2X+lp9DymI9ozE41ev3zyPozdPR0MwxOULxAFsxuWCEOHChXVwDdekt+QuDWljJ8N9PvqdDAwspW1++9HINoNeV/Ma0q+dSXU6WGVqUeh270dCMYPCwoNrR8VELOiSfRw7i7OkhUhEJubrYa3rXZsHJN7cEsG0sVEocKk5A4hzORobs1zcm97+2rw1RSfCzzxL9BvA10ar9R9Dm0o+uupbwdVfAfKtqHCjRnxPqTqxQUBOfrN5j8zULQmWpCpIIycj4Gqz4X0L0+NdSOEQmAAam7fpXlpNKWZ6lcJsG72BxCYPFAKAWHQDiJlZs0d75wRyX8qwVqlJzi2/MiKkrkdxdmvHIsHEGcyN0sO+crdBoWQHXTUcrHU21ruYaopYeUrZX7cuRza8X6eKXL6m5YdsHGvEkxsuGZ55445IjHkYR5dCFVk1uDpzt7KmUpu0Vnl96loxgryeWZrm9bMZHLYhcTcqRMoVQwyiwIUkXHL3cq28NdRs1Yx1Lb2TuaGvq83n/U1y5cT6m7HRF9uZKUlVgbdF9bZrXRhqLHTXnY2rXrq9N+HmXhxFLvVHbEC5QsY1LcNI41D3YMLRgKxuOta/IHUUou8cuf3qJLMx19UfzispU77ub6rH5E/lFZImOQw+Jm+lsrR8NGdgDYyiQKpsQym0N7XII1PjW1KMfR3Tu/db6mrGU9+zVl77/Q1/fuJ2xmEyA3UqVYo0iqeIM3LCyWNhz4idh7L1qM24m8RTrJEHW+VlDDMGU2IuLqwBU+wi9Afm/wBJMZ/tTFHszL/tpUNF1oaynOoB0P0VZ/pT8NA7/R5sgPDsr2GV24hC2Btf5GoJLTfsYy0f0sRA2fJwuF/Dmvw/dz9tAcxk+199AXeOfiYfKvLtbs8F7/HlV0iGdD296pB5x/Ia8hg/aT8fM9Vsr2j6fMhsnrYTxlq+J9lX/wBJx9t/4tQ8fIvdpL9ZATewYA2z6kumW5CkHW2hI79a42Gf5c0tbd3J37b+5M2p6olikvjor5bCKRjnd41CqrEkunSFgDXd2D7F9X5HG22r1KP+vta5cjA31w5SSLRB0XH1cksourAEEy6gg91dbEqyKbEjbadPpLtb7O88N1/ssR5k+TVwdoftPYbV1j0fyNK9JcwaSI9DODNGcvWMacJozIO+8koB7rV6DZj/ALpDp8zytf2jK/j16bfPO7hvvouxTj6ULOIgoZpEJzI6q+UCPXiXXObZWsVB051q4lp25m3hU1fkcjxLXdvE1rVXeb6m7SVqceh3DcnGq+zoCmK2taOJUYQQB4kZBZkjb6OSwBFtCTWIynMt7js8kPhZsRLO08pmOIDXy5jka5QdI6X+Qq0dSHoUs0vRPga2pzvFmpCHrI2OHqr4D5V0ocKORPifUnVigoDVJg2ZtTzPae+uJnzPQZciFm7z8TUZ8xlyPSBCXUFiAWUEknQEjWoldJkq1zp0O5U4gkaNoZUjZgTcjMLA3AsR+dciWJi3ndG8o2Vix3c2JiZMPNGsWHV2sFzXKMbqfrBrcWF6o5QlJetIhxlHsRU7OglTaCxYh4c4J1RUSJbIbAB0I5jtF9RqOY7uD3Vhpbul+3wOfXi/TR6fU33Y74z6PKMLDDMoxWIEkWIds7LdMmVm0vz0fvHdUz3bre5LQtHes93n2mk7yLaSS+FGDa4LYdeGVVsq3YGPonNzuO+t7CW3cnc1619/NGip6vL5x+tcuWrNxaF5uiGzjK2U5XN8qvYBWJ6DEBtL6VhrW3HdX07u3mXjqYe/jE4pLtmbggMcgjBYSz5rINAM1+/W+tYsLwO3PnfsRapqVqeqP5xWyYzvW5Tg4SIjkY0P/wBRWWJjkZcOxI1l4maQ2d5AhYZFZ82YgAX++2pN9bcgAM8qrat4GvGlFO/j9+8xdt7tR4mZJXYhkVVTQExlZFfPGx6jEAqSOwju112jYiy+k6pqCT88b8kHaOK84HwRQfzqSyNdbCKT3eH7VFiS32JNPhy5iZOnG8TZ1Jukosw587dtRui56TpKRzQD2KxP5tU7ouVAwih9ekfb+1LAtsb9gauVN7296pB5x/Ia8bg/aT8fM9Zsr2j6fMlsXBu30aQWyoZM1+evK1Y8XiIQVWm9ZKNjS2thZVMfTqrSOvijZZMKHKElgVYMLEgG2tmXk3vGnZauJCs4JpWzy/o9V8+0s43Mfpf2phQua5VxdCoKgqQW6QIIAuSCK9P/AA/7F9fkcXbCbq0bf+XyKTe9zx4wcSZzkOjcMtDr1HMZKk+0V1sQstbmLYaf9pwvK+UuWWXdkS3Y+yxHmT5NXA2h+09htTWPR/I5fvv/AIhifMv8i16DZn6Sn0+bPK4j2jMFMf3j4V1lX5nPlh+R0z0RlXixrZmGUxEMI+KqNllyvlymzKTfNppcX1qtSe9YtTpuN7nJ3a5NY5v1mZoK0Uda2Xv9AkGxlTFy4dYLRYuFUuCsa3zmynMHYAaXPTPI1Quc73u2nHicfip4lyxySs6gixsfvEdhNsx8alEFUz3qzlchRse4Vu8/E1fMx5chZu8/E0zHq8j7Zu8/E0zHq8jPli6TeJ+dZt0w7xDg03RvH1YrEG3u76hwuiVIucNtcImRVkjGt+FKRe/sI/WtKWCk3feT6r+ZsxxUUrbvuZlQbxlIpYxxmEgsS8pBAuD0SBpyqFgpXTul0X8w8THk/F/yKPOATlQKp5rdmue0ksdT+1dCg5Ula9/vuNWq1N3tY98PjnRsyM6N+JGKt/qBBrP6VWs0Y7d5mYzeGeVbOxd+2RyWcgCwuTzsO03qqqbqtFWJ1d2yrVyI2TsY3v23rWdK5mVVozNn7RMXVzA9jK2UjwIqjoXVmWVaxh4+aSZ88js5sFBcljlFyBc+J+NRHDKKtHIl176hXIjMfYTe/bpV1R5lXW5G2bm79S4FOE8fFi+70srp7AbEEew/Hsq24U3zZ/8Ai3F/ysn/AHE/am4xvof8Wov+Vk/7i/tUOmyVURibU9LDNGVgw+RiLZ5HDBfaEA1PifjRUiXVOaPmYlmJLEliTzJY3JJ7yTR0xGrZHwKaj0bLemRkxYi3ZU+jY9Mj2fHXHVPxp6Nj0yMI871Ho2PTIyZsRmTLap3GR6VGeNvyMirIWYLqB0bXta9c17KjGTdOyudvCbbp0F61PPmmZuF3raMZVDgdwy9tYKmxIVHvSs34mapt7Dzd3Sd+pmx78uOyT4pWP/h+lyXxMT21h/8AtP3nhj96o5rGSJyQCL5gNDzGnZWzR2W6K3abSRq4jHYPEWVWi3bvtr0MAbXiBusTD3g/rWWWBqyVnJE4TG7PwtT0lKg1LnvX16s+x7xugYR51DWJHR1ty+dYZbIU2t9p+83q236FVZ0n7yh2iGndnc3Zjcn8vkBXSp4eFOmqcdEefniHObnz7CrlwbjsuPZ+1VdOSLKrFlnu5vVisAW4DABirMjrcMVBAvyYaMeRHOqMyLMoxUA+3qQeseHduSnxOlWUJPsKucV2mbBgbanU/kKyxp21MMqt9D34NZN0pvDg03RvH3g03RvFhJF0j4ms1jBcjwqWFxwqWFxwqWFxwqWFxwqWFxwqWFz5wqWG8OFSw3hwqWG8OFSw3hwqWG8OFSw3hwqWG8OFSw3hwqWG8OFSw3hwqWG8ZuztjSzk8Nbgc2Ngo8SapJqOpeMZS0LMbnTfji+L/wD5qnpYmT0Miu2hsSWAXdejyzKcy37r9h8avGUZaGOUZR1MHh1exTeHDpYbw4dLDePfAYLiyolwMzAXPIXqsslcmN5OxvGG3NgAtkeUjmSWFj5Vt/RrWdWRtqjE+Yrc+C32UkdzbMC3M+x7g+FFVkHRiaVtHAcGV47g5Ta47e2/51sxzVzVl6rsY3Dq1iu8OHSw3gYhTdG8yBwy/hHwFRuInfZJYQOQFN1EbzPvDqbDeHDpYbw4dLDeHDpYbx94YpYbx6Scz4mpKkaAUAoBQCgFAKAUAoBQCgFAKAUAoBQCgNw3M2jGI2idwhzFhfS9xbS/PutWtWi73NuhJbtjcBwrcoj7byD8hWA2MjVt8NoRCFokYMzFSQvIZSD3nu7ay0YveuYK0lu2NKjjLEBQSTyAFyfcK22zUSuWke7mJIvw7eZlB+F6xurDmZFRnyPDGbHniBLxnKObAhgPEqTb31ZTi9GVlTlHVGJh5ijqy81NxUyV1YiL3Xc3LCb6x2HEiOYdqn9bg1rug+w2ViF2n3F77R2PDibN3ueXxJqFQZLxEew03FTmR2dubG5rZit1WNWUt53PKpKigFAKAUAoBQCgFAKAlJzPiaAjQCgFAKAUAoBQCgFAKAUAoBQCgFAKAUAoBSwuKAvdzsSqYg5iBmUqCe825HsNYa6e6Z8O1vZnQ44FPWGb2q4U+8MLfCtU3DE2k8cKF2IAsRYtmJuO3QD3VKV9CG0lmcqrfOaKAUAoBQCgFAKAUAoBQCgFAKkEpOZ8TQgjQCgFAKAUAoBQCgFAKAUAoBQCgFAKAUAoBQCgFAe0eKkUWV3A7gzAfkarux5FlOS7SEkjMbsST3kk/OpSS0Ibb1IVJAoBQCgFAKAUAoBQCgFAKAUAoCzfmfE1BYjQCgFAKAUAoBQCgFAKAUAoBQCgFAKAUAoBQCgFAKAUAoBQCgFAKAUAoBQCgFAKAUAoB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2" name="Picture 18" descr="https://encrypted-tbn3.gstatic.com/images?q=tbn:ANd9GcRJyyOQChd3zYYmloJl6lrVbNp6kTVvjbTcNGBaNQP5RtkQXSd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4294967295"/>
          </p:nvPr>
        </p:nvSpPr>
        <p:spPr>
          <a:xfrm>
            <a:off x="1752600" y="1143000"/>
            <a:ext cx="7391400" cy="5334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невидим, а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опасен.</a:t>
            </a: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берись за электроприборы мокрыми руками! </a:t>
            </a: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вынимай вилку из розетки, дергая за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шнур. Не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прикасайся к оголенным провода!</a:t>
            </a: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уходишь из дома, не забывай выключать свет и электроприборы. </a:t>
            </a:r>
          </a:p>
          <a:p>
            <a:pPr marL="365125" indent="-255588" eaLnBrk="1" hangingPunct="1"/>
            <a:endParaRPr lang="ru-RU" altLang="ru-RU" sz="4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362200" y="0"/>
            <a:ext cx="60960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/>
                </a:solidFill>
                <a:effectLst/>
              </a:rPr>
              <a:t>Правила безопасности</a:t>
            </a: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Рисунок 4" descr="http://www.electro-mpo.ru/pic/x00kbma1.jp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543" y="3810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990600"/>
            <a:ext cx="6324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энергосберегающие лампы.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Уходя,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гасите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оставляйте электроприборы в режиме «ожидания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52400"/>
            <a:ext cx="6976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Экономьте электричество!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38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86000" y="1143000"/>
            <a:ext cx="6858000" cy="41878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3600" dirty="0">
                <a:solidFill>
                  <a:schemeClr val="accent1"/>
                </a:solidFill>
              </a:rPr>
              <a:t>Мы провели исследование в </a:t>
            </a:r>
            <a:r>
              <a:rPr lang="ru-RU" altLang="ru-RU" sz="3600" dirty="0" smtClean="0">
                <a:solidFill>
                  <a:schemeClr val="accent1"/>
                </a:solidFill>
              </a:rPr>
              <a:t>2015 </a:t>
            </a:r>
            <a:r>
              <a:rPr lang="ru-RU" altLang="ru-RU" sz="3600" dirty="0">
                <a:solidFill>
                  <a:schemeClr val="accent1"/>
                </a:solidFill>
              </a:rPr>
              <a:t>году в МДБОУ д/с №19 «Рябинка» в подготовительной группе.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>
                <a:solidFill>
                  <a:schemeClr val="accent1"/>
                </a:solidFill>
              </a:rPr>
              <a:t>Методы исследования:</a:t>
            </a:r>
          </a:p>
          <a:p>
            <a:pPr marL="0" indent="0" eaLnBrk="1" hangingPunct="1">
              <a:defRPr/>
            </a:pPr>
            <a:r>
              <a:rPr lang="ru-RU" altLang="ru-RU" sz="3600" dirty="0">
                <a:solidFill>
                  <a:schemeClr val="accent1"/>
                </a:solidFill>
              </a:rPr>
              <a:t>Опрос</a:t>
            </a:r>
            <a:endParaRPr lang="en-US" altLang="ru-RU" sz="3600" dirty="0">
              <a:solidFill>
                <a:schemeClr val="accent1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3600" dirty="0">
                <a:solidFill>
                  <a:schemeClr val="accent1"/>
                </a:solidFill>
              </a:rPr>
              <a:t>Аналитический</a:t>
            </a:r>
          </a:p>
          <a:p>
            <a:pPr marL="0" indent="0" eaLnBrk="1" hangingPunct="1">
              <a:defRPr/>
            </a:pPr>
            <a:r>
              <a:rPr lang="ru-RU" altLang="ru-RU" sz="3600" dirty="0">
                <a:solidFill>
                  <a:schemeClr val="accent1"/>
                </a:solidFill>
              </a:rPr>
              <a:t>Практический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3600" dirty="0"/>
          </a:p>
          <a:p>
            <a:pPr marL="0" indent="0" eaLnBrk="1" hangingPunct="1">
              <a:defRPr/>
            </a:pPr>
            <a:endParaRPr lang="ru-RU" alt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152400"/>
            <a:ext cx="7772400" cy="1050925"/>
          </a:xfrm>
          <a:extLst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Экспериментальная </a:t>
            </a:r>
            <a:r>
              <a:rPr lang="ru-RU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часть</a:t>
            </a:r>
            <a:br>
              <a:rPr lang="ru-RU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ru-RU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7781" y="152400"/>
            <a:ext cx="8183562" cy="1482725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Результаты </a:t>
            </a:r>
            <a:r>
              <a:rPr lang="ru-RU" sz="41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опроса ребят по определению уровня знаний по вопросам </a:t>
            </a:r>
            <a:r>
              <a:rPr lang="ru-RU" sz="4100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об электричестве</a:t>
            </a: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2292143"/>
            <a:ext cx="6324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1.Что такое электричество?</a:t>
            </a:r>
          </a:p>
          <a:p>
            <a:pPr marL="10795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2.Почему </a:t>
            </a: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горит лампочка?</a:t>
            </a:r>
          </a:p>
          <a:p>
            <a:pPr marL="107950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3.Зачем нужно электричество?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7696200" cy="106680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электричество?</a:t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3361525"/>
              </p:ext>
            </p:extLst>
          </p:nvPr>
        </p:nvGraphicFramePr>
        <p:xfrm>
          <a:off x="1371600" y="990600"/>
          <a:ext cx="762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315200" cy="990600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горит лампочка?</a:t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1600" dirty="0" smtClean="0"/>
              <a:t> 1</a:t>
            </a:r>
            <a:endParaRPr lang="ru-RU" altLang="ru-RU" sz="1800" dirty="0" smtClean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19576445"/>
              </p:ext>
            </p:extLst>
          </p:nvPr>
        </p:nvGraphicFramePr>
        <p:xfrm>
          <a:off x="1828800" y="1066800"/>
          <a:ext cx="7162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04230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686" y="152400"/>
            <a:ext cx="7696200" cy="8509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нужно электричество?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idx="4294967295"/>
          </p:nvPr>
        </p:nvSpPr>
        <p:spPr>
          <a:xfrm>
            <a:off x="1371600" y="152400"/>
            <a:ext cx="7620000" cy="4525962"/>
          </a:xfrm>
        </p:spPr>
        <p:txBody>
          <a:bodyPr/>
          <a:lstStyle/>
          <a:p>
            <a:pPr marL="107950" indent="0" eaLnBrk="1" hangingPunct="1">
              <a:buFontTx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Экспериментально изучили свойства электричества, которые необходимо </a:t>
            </a:r>
            <a:r>
              <a:rPr lang="ru-RU" altLang="ru-RU" dirty="0">
                <a:solidFill>
                  <a:schemeClr val="accent1"/>
                </a:solidFill>
              </a:rPr>
              <a:t>з</a:t>
            </a:r>
            <a:r>
              <a:rPr lang="ru-RU" altLang="ru-RU" dirty="0" smtClean="0">
                <a:solidFill>
                  <a:schemeClr val="accent1"/>
                </a:solidFill>
              </a:rPr>
              <a:t>нать, чтобы изготовить </a:t>
            </a:r>
            <a:r>
              <a:rPr lang="ru-RU" altLang="ru-RU" dirty="0" err="1" smtClean="0">
                <a:solidFill>
                  <a:schemeClr val="accent1"/>
                </a:solidFill>
              </a:rPr>
              <a:t>электровикторину</a:t>
            </a:r>
            <a:r>
              <a:rPr lang="ru-RU" altLang="ru-RU" dirty="0" smtClean="0">
                <a:solidFill>
                  <a:schemeClr val="accent1"/>
                </a:solidFill>
              </a:rPr>
              <a:t>.</a:t>
            </a:r>
            <a:endParaRPr lang="ru-RU" altLang="ru-RU" dirty="0" smtClean="0"/>
          </a:p>
        </p:txBody>
      </p:sp>
      <p:pic>
        <p:nvPicPr>
          <p:cNvPr id="32770" name="Picture 2" descr="DSC06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3078814" cy="23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:\DCIM\101MSDCF\DSC066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6400"/>
            <a:ext cx="3048001" cy="223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:\DCIM\101MSDCF\DSC066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357" y="4200972"/>
            <a:ext cx="3151643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:\DCIM\101MSDCF\DSC066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271" y="1676400"/>
            <a:ext cx="3124200" cy="222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3352800" y="838200"/>
            <a:ext cx="5486400" cy="41910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accent1"/>
                </a:solidFill>
              </a:rPr>
              <a:t>Инструменты и оборудование: </a:t>
            </a:r>
          </a:p>
          <a:p>
            <a:pPr marL="0" indent="0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>Лампочка</a:t>
            </a:r>
          </a:p>
          <a:p>
            <a:pPr marL="0" indent="0" eaLnBrk="1" hangingPunct="1"/>
            <a:r>
              <a:rPr lang="ru-RU" altLang="ru-RU" dirty="0" smtClean="0">
                <a:solidFill>
                  <a:schemeClr val="accent1"/>
                </a:solidFill>
              </a:rPr>
              <a:t>Батарейка</a:t>
            </a:r>
          </a:p>
          <a:p>
            <a:pPr marL="0" indent="0" eaLnBrk="1" hangingPunct="1"/>
            <a:r>
              <a:rPr lang="ru-RU" altLang="ru-RU" dirty="0" smtClean="0">
                <a:solidFill>
                  <a:schemeClr val="accent1"/>
                </a:solidFill>
              </a:rPr>
              <a:t>Обойные гвозди</a:t>
            </a:r>
          </a:p>
          <a:p>
            <a:pPr marL="0" indent="0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>Провода</a:t>
            </a:r>
          </a:p>
          <a:p>
            <a:pPr marL="0" indent="0" eaLnBrk="1" hangingPunct="1"/>
            <a:r>
              <a:rPr lang="ru-RU" altLang="ru-RU" dirty="0" smtClean="0">
                <a:solidFill>
                  <a:schemeClr val="accent1"/>
                </a:solidFill>
              </a:rPr>
              <a:t>Коробка</a:t>
            </a:r>
            <a:endParaRPr lang="ru-RU" altLang="ru-RU" sz="2800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ru-RU" alt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657"/>
            <a:ext cx="89916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kern="1200" dirty="0" smtClean="0">
                <a:solidFill>
                  <a:schemeClr val="accent1"/>
                </a:solidFill>
              </a:rPr>
              <a:t>Изготовление </a:t>
            </a:r>
            <a:r>
              <a:rPr lang="ru-RU" sz="4100" b="1" kern="1200" dirty="0" err="1" smtClean="0">
                <a:solidFill>
                  <a:schemeClr val="accent1"/>
                </a:solidFill>
              </a:rPr>
              <a:t>электровикторины</a:t>
            </a:r>
            <a:r>
              <a:rPr lang="ru-RU" sz="4100" b="1" kern="1200" dirty="0">
                <a:solidFill>
                  <a:schemeClr val="accent1"/>
                </a:solidFill>
              </a:rPr>
              <a:t/>
            </a:r>
            <a:br>
              <a:rPr lang="ru-RU" sz="4100" b="1" kern="1200" dirty="0">
                <a:solidFill>
                  <a:schemeClr val="accent1"/>
                </a:solidFill>
              </a:rPr>
            </a:b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4600" y="1143000"/>
            <a:ext cx="6553200" cy="3352800"/>
          </a:xfrm>
        </p:spPr>
        <p:txBody>
          <a:bodyPr>
            <a:normAutofit/>
          </a:bodyPr>
          <a:lstStyle/>
          <a:p>
            <a:pPr marL="107950" indent="0">
              <a:buNone/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еловек  использует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энергии,  не задумываясь о том, что экономия электричества позволит сократить потребление природных ресурсов и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атмосферы, что сохранит наши реки, озера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леса.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950" indent="0">
              <a:lnSpc>
                <a:spcPct val="80000"/>
              </a:lnSpc>
              <a:buNone/>
              <a:defRPr/>
            </a:pPr>
            <a:endParaRPr lang="ru-RU" altLang="ru-RU" dirty="0">
              <a:solidFill>
                <a:schemeClr val="accent1"/>
              </a:solidFill>
            </a:endParaRPr>
          </a:p>
          <a:p>
            <a:pPr marL="107950" indent="0" eaLnBrk="1" hangingPunct="1">
              <a:lnSpc>
                <a:spcPct val="80000"/>
              </a:lnSpc>
              <a:defRPr/>
            </a:pPr>
            <a:endParaRPr lang="ru-RU" altLang="ru-RU" dirty="0">
              <a:solidFill>
                <a:schemeClr val="accent1"/>
              </a:solidFill>
            </a:endParaRPr>
          </a:p>
          <a:p>
            <a:pPr marL="107950" indent="0" eaLnBrk="1" hangingPunct="1">
              <a:lnSpc>
                <a:spcPct val="80000"/>
              </a:lnSpc>
              <a:defRPr/>
            </a:pPr>
            <a:endParaRPr lang="ru-RU" altLang="ru-RU" dirty="0">
              <a:solidFill>
                <a:schemeClr val="accent1"/>
              </a:solidFill>
            </a:endParaRPr>
          </a:p>
          <a:p>
            <a:pPr marL="107950" indent="0" eaLnBrk="1" hangingPunct="1">
              <a:lnSpc>
                <a:spcPct val="80000"/>
              </a:lnSpc>
              <a:defRPr/>
            </a:pPr>
            <a:endParaRPr lang="ru-RU" altLang="ru-RU" dirty="0">
              <a:solidFill>
                <a:schemeClr val="accent1"/>
              </a:solidFill>
            </a:endParaRPr>
          </a:p>
          <a:p>
            <a:pPr marL="107950" indent="0" eaLnBrk="1" hangingPunct="1">
              <a:lnSpc>
                <a:spcPct val="80000"/>
              </a:lnSpc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400" dirty="0"/>
          </a:p>
          <a:p>
            <a:pPr marL="107950" indent="0" eaLnBrk="1" hangingPunct="1">
              <a:lnSpc>
                <a:spcPct val="80000"/>
              </a:lnSpc>
              <a:defRPr/>
            </a:pPr>
            <a:endParaRPr lang="ru-RU" alt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7000" y="228600"/>
            <a:ext cx="5105400" cy="985838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Актуальность: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849" y="4626781"/>
            <a:ext cx="7016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Наклеили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коробку примеры и ответы</a:t>
            </a:r>
            <a:r>
              <a:rPr lang="ru-RU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4" name="Рисунок 3" descr="C:\Users\Рита\Desktop\сережа\DSC06642 —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897890"/>
            <a:ext cx="5029200" cy="382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11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040" y="3244334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Установили </a:t>
            </a:r>
            <a:r>
              <a:rPr lang="ru-RU" dirty="0" smtClean="0"/>
              <a:t>обойные </a:t>
            </a:r>
            <a:r>
              <a:rPr lang="ru-RU" dirty="0"/>
              <a:t>гвозди – контакты.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419600"/>
            <a:ext cx="6878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Установили обойные гвозди – контакты.</a:t>
            </a:r>
          </a:p>
        </p:txBody>
      </p:sp>
      <p:pic>
        <p:nvPicPr>
          <p:cNvPr id="2050" name="Picture 2" descr="DSC06643 —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413" y="603600"/>
            <a:ext cx="5096103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22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257" y="4506686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обратной стороне соединили пример и правильный ответ проводом.	</a:t>
            </a:r>
          </a:p>
        </p:txBody>
      </p:sp>
      <p:pic>
        <p:nvPicPr>
          <p:cNvPr id="3074" name="Picture 2" descr="DSC06648 —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42925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43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449580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Соединили лампочку, батарейку, провода в электрическую цепь.</a:t>
            </a:r>
          </a:p>
        </p:txBody>
      </p:sp>
      <p:pic>
        <p:nvPicPr>
          <p:cNvPr id="3" name="Рисунок 2" descr="I:\DCIM\101MSDCF\DSC066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0486"/>
            <a:ext cx="51054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98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4406205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пример решен правильно, то лампочка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загорается. Получается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замкнутая электрическая цепь.</a:t>
            </a:r>
          </a:p>
        </p:txBody>
      </p:sp>
      <p:pic>
        <p:nvPicPr>
          <p:cNvPr id="3" name="Рисунок 2" descr="I:\DCIM\101MSDCF\DSC066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029200" cy="37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066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82" y="1111667"/>
            <a:ext cx="4419600" cy="331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0532" y="4724400"/>
            <a:ext cx="3242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готова!</a:t>
            </a:r>
            <a:r>
              <a:rPr lang="ru-RU" dirty="0" smtClean="0"/>
              <a:t>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23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76450" y="228600"/>
            <a:ext cx="70104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sz="28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49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Спасибо за внимание!</a:t>
            </a:r>
            <a:br>
              <a:rPr lang="ru-RU" sz="49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ru-RU" sz="49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Рисунок 3" descr="I:\DCIM\101MSDCF\DSC066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49829"/>
            <a:ext cx="50673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1"/>
          <p:cNvSpPr>
            <a:spLocks noGrp="1"/>
          </p:cNvSpPr>
          <p:nvPr>
            <p:ph idx="4294967295"/>
          </p:nvPr>
        </p:nvSpPr>
        <p:spPr>
          <a:xfrm>
            <a:off x="2362200" y="1600200"/>
            <a:ext cx="6629400" cy="4525963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узнать  свойства электричества</a:t>
            </a:r>
            <a:r>
              <a:rPr lang="ru-RU" altLang="ru-RU" dirty="0">
                <a:solidFill>
                  <a:schemeClr val="accent1"/>
                </a:solidFill>
              </a:rPr>
              <a:t>, принцип работы лампочки</a:t>
            </a:r>
            <a:r>
              <a:rPr lang="ru-RU" altLang="ru-RU" dirty="0" smtClean="0">
                <a:solidFill>
                  <a:schemeClr val="accent1"/>
                </a:solidFill>
              </a:rPr>
              <a:t>, </a:t>
            </a:r>
            <a:r>
              <a:rPr lang="ru-RU" dirty="0">
                <a:solidFill>
                  <a:schemeClr val="accent1"/>
                </a:solidFill>
              </a:rPr>
              <a:t>собрать коллекцию проводников и </a:t>
            </a:r>
            <a:r>
              <a:rPr lang="ru-RU" dirty="0" smtClean="0">
                <a:solidFill>
                  <a:schemeClr val="accent1"/>
                </a:solidFill>
              </a:rPr>
              <a:t>диэлектриков, </a:t>
            </a:r>
            <a:r>
              <a:rPr lang="ru-RU" altLang="ru-RU" dirty="0" smtClean="0">
                <a:solidFill>
                  <a:schemeClr val="accent1"/>
                </a:solidFill>
              </a:rPr>
              <a:t>изготовить </a:t>
            </a:r>
            <a:r>
              <a:rPr lang="ru-RU" altLang="ru-RU" dirty="0" err="1" smtClean="0">
                <a:solidFill>
                  <a:schemeClr val="accent1"/>
                </a:solidFill>
              </a:rPr>
              <a:t>электровикторину</a:t>
            </a:r>
            <a:r>
              <a:rPr lang="ru-RU" altLang="ru-RU" dirty="0" smtClean="0">
                <a:solidFill>
                  <a:schemeClr val="accent1"/>
                </a:solidFill>
              </a:rPr>
              <a:t>.  </a:t>
            </a:r>
          </a:p>
          <a:p>
            <a:pPr marL="107950" indent="0" eaLnBrk="1" hangingPunct="1">
              <a:buNone/>
            </a:pPr>
            <a:endParaRPr lang="ru-RU" alt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31115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/>
              <a:t>         </a:t>
            </a:r>
            <a:r>
              <a:rPr lang="ru-RU" sz="4100" b="1" kern="1200" dirty="0">
                <a:solidFill>
                  <a:schemeClr val="accent1"/>
                </a:solidFill>
              </a:rPr>
              <a:t>Цель проекта:</a:t>
            </a:r>
            <a:endParaRPr lang="ru-RU" sz="41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-1362075"/>
            <a:ext cx="10985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hlinkClick r:id="rId3"/>
              </a:rPr>
              <a:t>  </a:t>
            </a:r>
            <a:r>
              <a:rPr lang="ru-RU" altLang="ru-RU" sz="13500"/>
              <a:t> </a:t>
            </a:r>
            <a:r>
              <a:rPr lang="ru-RU" altLang="ru-RU" sz="1800"/>
              <a:t>                        </a:t>
            </a:r>
          </a:p>
        </p:txBody>
      </p:sp>
      <p:sp>
        <p:nvSpPr>
          <p:cNvPr id="4101" name="AutoShape 9" descr="data:image/jpeg;base64,/9j/4AAQSkZJRgABAQAAAQABAAD/2wCEAAkGBhAQDxUUEhQUFRQUFRQUFBQVFBQUFRUUFBQVFBQUFBcXHCYeGBkjGRQUHy8gJCcqLSwsFR4xNTAqNSYrLCkBCQoKDAwMDQwMDSkYHhgpKSkpKSkpKSkpKSkpKSkpKSkpKSkpKSkpKSkpKSkpKSkpKSkpKSkpKSkpKSkpKSkpKf/AABEIAJ0AyAMBIgACEQEDEQH/xAAbAAEAAgMBAQAAAAAAAAAAAAAAAQIDBQYEB//EADYQAAIBAgMDCwQBBAMBAAAAAAABAgMRBCExBUFRBhIiYXGBkaGx0fAyUsHhcjRCYvETJIIU/8QAFQEBAQAAAAAAAAAAAAAAAAAAAAH/xAAUEQEAAAAAAAAAAAAAAAAAAAAA/9oADAMBAAIRAxEAPwD7iAAAAAAAAAAAAAAENgSRc8lbaMVpm/I8FbEynq8uG4DcQqqWjT7My5z8ZNO6dnxR66W1JL6lfrWv7A2oMVHERno7+vgZQAAAAAAAAAAAAAAAAAAAAFZSS1yAsVlJLU8dbaKX059e48VSrKWruB7q20Uvpz9P2eGrXlLV924pYAVJAAgNEgCqy0PXR2lJfV0l5nlsRYDdUMZCejz4PJma5z9j0UcdOO+64P3A3IPJR2hCXU+v3PUmBIAAAAAAAABSdRRzbsBYidRJXeR4q20ftXe/Y8c5uWruB7K20V/au9+x46lRy1dyoAAACASAIIsWAEWIJFgIFiQBFiGSzBisZCmryfdvAy2PFi+UscPknzn9uq73uNJtHb8p5RyXV+Waed2B9ZwGMjWpQqRvzZxUlfXPc+s9BqeSv9FR/gvybYAAABSpWUdXYtJHNYnHcyrKE23ZrpcbpPNbtQNrW2luiu9+x5JSbd27lISTzWaLASALACCQAIJIAEMACCQAFiSA2AKVKiirtpLizW7R2/TpZLpS4LT9nN4zalSq+k7LckBu9o8pErqnm+Jz9bESm7ydzHYtFcCgkRLPQyRh8+fOoSA+i8lP6Kjv6C9WbY1HJRr/AOKjbdG3em0/M25AAAEM4za2deo/8reCsdmzjcfFqtNPXnPXRpu68rAeWlVlB9F24rd3o2OH2tF5T6L4/wBr79x4XH5vKSh89wOgTJOeo16lL6Hl9rzXdwNlhNrQm7Poy4PR/wAXvA91ySCQIBIAqCxUALmLE4uFOPOnJRXF+i4vsOa2jyqlLKknFfc/q7vtA3+O2nTorpPP7Vr+jmNo8oKlXKPRj1fk1c5uTu3dkJFEovGJKiZIoCFAvH5wCj83GVQAoo/Nxf8A4y8WkLt/PyB2PImf/Wcb/TUkuy6UvydCchyHrWnVhxUZrhleL9YnXkAAAQzmdv0LVr/elbuya9Dp2arbeBVSF98btflAc3fj+/2g1/srCd/wyc18yArKPzcYp0k8mu49KV9PD24+pXm36/X9gUw+Nq0v84/bJ5rsfubbB7Sp1ck7S3xeUvDeapx7zFVw6efDRrJp+qA6QM0WG2pUp5T6ceK+tfiROP5VUoK0E5ztp9KX8m9AN1OaSbbSS1bdku1nP7R5WRWVFc5/e/pXYtZeSOfx20qtd3nK63RWUF3b31u/ceaxRlxOJnUlzpybfX6JaJdhVIhRLoCFEyJEJGSMAEYmVQC6iQLRJIXn4suoN9XUs37LvAWS+ZFua+xdeS7kZKdH/er8dEZI2Wmb6s34sD18nJunioPO004NvLXNWXakd4j5z0tVk0001xTus+7rPoWFrKcIyWkkn4q5BlAAAx1YXRkIYHFbRwTo1HZdCTvbg+oxxfejqdp4JTizlpUnFtcNV+QLOPAlSvrk+Pv7kLq0JauAlHjk/J+/aijj3P5oXUrZarh807SbZcV5rt9wME0lrlvvu7zl8RPnTlLi8uzd5WN1tzEc2Cin9WvFRXX1s0RRJKISMkYgVUTNGJW6RZMCxaJWK+eyM0YfN3gBEV83eJkjC/6yXjr4Fopdvz5oZYwfZ2a+/oBVU0tfDT9syRT0S+di/JkhRsZYw7/JAYlSvq7+nll5syqn818tF4GVQ+f71M9LBSeifzt9iDyWOq5O4lOgo3zi2u6915M1tHYrevl+zaYLZcabuteN7gbRMERIAuAAKyRoNs4B/VHVfLHQmGvRUkBxy4rvXzeLcD1Y3Df8c/8AF6+5hnTsBRZ9pGafBkuJixOJUKcpPcvPReYHO7WxHPrPSy6Kt1au3bc8yiRckonnWF2yCUBeKMkY/NWIUz0U4rdrwAiEHw8czNCjx8/wemjgKj3W7cvLU2GH2I3q33ZeeoGtjFL5Y9FGg3on3L8s3uF2FFbl6vxZs6WzUiDnKGy5vcvU2FDYvFv0/fmbyGHSMigBrqGyox3I9cMMkehRJSAxxgX5paxNgISJAAAAAQ0SAPBtDCKSNDGnzXzH/wCfY6uUTUbSwe9AaaVO3zyZp+UNW0IxX9zu+No8e/0N/VnFRbk0kl0m3bI4zGVZYiq5RjKS0iktEtM9APJziyibHDcnq0tbR7Ok/Y3GE5JR/uTl/LPy0KOZpQ5zsk5Pglf0Njh9kVZblHtzfgvc7HC7BSWljY0dlxW4Dk8JydW+8u3JeCNzhNiJaJLsVjeww6W4yqJBr6OzIo9cMMkZrEgUUCUiwAixIAAAAAAAAAAAAAAAMVWndGUAaTE7FjP6op2d1dJ58czJS2OluRtrCwHlp4CK3GeNJIyACFEWJAAAAAAAAAAAAAAAAAAA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AutoShape 8" descr="data:image/jpeg;base64,/9j/4AAQSkZJRgABAQAAAQABAAD/2wCEAAkGBhQSERUUExMVFRUVGBwWGRYYFRwcGBgZGR8WHBcXGBgYHSYeHBkjGxUXHy8gIycsLCwsGB4xNTAqNSYrLCkBCQoKDgwOGg8PGikgHyQsLCwvLC80LCwsLCwqLCwsLywsLCwsLCksLCwsLCwsLCwsLCwpLCksLCwsLCwsLCwsLP/AABEIAIYBeAMBIgACEQEDEQH/xAAcAAABBQEBAQAAAAAAAAAAAAAAAwQFBgcBAgj/xABNEAACAQIEAwQFBwcKBQMFAAABAhEAAwQSITEFBkETIlFhBzJxgZEjQlKTobHRFBZTksHS8BUXM1RicpTh4vEkNGNzgkOywkSDoqOz/8QAGwEBAAIDAQEAAAAAAAAAAAAAAAMEAQIFBgf/xAA2EQACAQMDAgQCCAYDAQAAAAAAAQIDBBESITEFEyJBUWEVoRQyUlNxgZHBM0LR4fDxNENyJP/aAAwDAQACEQMRAD8A3GiiigCiiigCiiigCiiigCiiigCiiigCiiigCiiigCiiigCiiigCiiigCiiigCiiigCiiigCiiigCiiigCiiigCvF25lBJ6V7plxN4UDxP3UA2/lJ/L4Ufyk/l8Ka0vg7OZo6DU0BJYVmIluuwil64KDQBNE1RcZzze7S4qoii3ireH1kkqz5WO4gxt4edNhzpiYumUOQMR3PALEwfM1I6UkssmhRlPg0OaKo+H53vflD2yiFVQMDqDJ8daslzjOWZXbz/tZf86qyrwistm1W2qU8al7kpRVV4hzwLa3SLRPZT84CYZ18P7E++rNhruZFbbMAfiJqfD0qXkynCrGbai+BWiiisEgUUUUAUUUUAUUUUAUUVw0B2ikb+KRBLsqjaWIAn2mkP5asfp7X1i/jWMmVFvhD2imX8s2P01r6xfxr3/Kdr9Lb/XX8aZM6Zeg6ommr8StDe4g9rj8ag+a+aBZwzPh7lt7oKgKGDHUie6DJ0mjaRtClKclFLkss12svXnvFqO+1sjIHZxb0GbZl176jrUZi/Spis3ybW8uwJtiT576T4VF3ol+PS68uMfqbFNFYz/OljvpWvqv9VcPpSx30rX1f+dY+kQJPg9z7fqbJduhQWOwBJ9g1NVoekrA/pj9U/7tZvc9J+Oc5C1uHOUxaGx0PXwNOeGcsJlTNcGdxIBjKsEgqdZzRr9njWsqzf1Cah0ynFN3La9Mf6NKtc64VgCLh72glGGo6baHy610c6YX9IdP+m/4VRRwRUkNiLRGoKk9Bt19hB3A8aiuM3cjhLdxbjESbg2AkjvxpmETmrDqzW7JafTbepLTGUv8/I0e56Q8EpIN06bxbcx7YWvH85OB/TH6t/3ao/AeX8/aJnVFUrLvAzHqIO6Hp51ID0eWDbf/AIm2LkynygKgdAwnWinUaykjFSzsactM5S/L/RaP5ycD+lb6p/3aP5ycD+mb6p/3azHj/LJwoUm9auZjEI0kQNyPCoWopXE4vDSOhR6JaVo64Sk1/nsbP/OTgf0rfVP+7R/OTgf0rfVP+7WN27ZYgDUmp3A8GXKRvcG48R/Z8/Osq4m/QxV6Ja01vKXy/obXYvB1DDZgCPYdRSk1kuD9IOKSEZkyqMoOQTA/+Qjbr9lex6R8XcdUttaAnK1w2+6Z2I10nwPWrHeijgrptaTeMGrzXZrLj6Q8Qi5rhUCWy/J6tGmUie63ntFRJ9KWN+la+r/zo68Ubx6TcS4wbPXJrGf50sb9K19V/qqT5Z9I2Ju4q1bvPaFticxyhYAViO8TpqBRV4t4MT6VcQi5PG3uapUdxU6r7/2UonF7J2vWj7Li/jTfH4lHjK6sRMgMDG28VNk5mljSpLhad0nxP3VG1LcO/ox7TQwOq4a7XDQGZLy9iLl6+VtNBxyXATCgolwlmGaJEfHpSx5OxOW93B3wwHfXWQsdfI1GcY52x6NiGS/ZCW/ytlQ2ATGGuWrYUtm3IuzMaZfOpa5zZfUY66+KtKtl8SlqwLKm4RYK98MXGbLmEiBvvUsqrksE8a8o8HhOW8QuKuObRym2FBBBk+GhmrJi7Ld7unp0/wCpP3VSuO8649LuJ7O/aVLRxWVTYBMYVLDwWzfO7eJ6R1mu4z0g4xMTiVDLktpiSgNju5rOHW6kXM3eOZtVjQR41z6tsqixkkq3kquNS4WBTjVliuKAViSTAAJn5W9WmYEfJJ/dX7hWXYj0h3RZtlMfYablxHvGwipKWVurbTNcykljlzFhqY6Vp/DbxezbY6lkVidNSQCToSOvQmrurwKHoculQ7cnLPI6ooorUshXKKz3j3pHuWL922BZASMuYmWksCdwIECeuu1aSmo8k9C3nXbUEaFNFZ3hfSW0xcu4MTsVdtD5+X3Uw456W71i4ba2rLtIhgzFSpGkDea0daGCzHptxJ6Ui78xc2WsEbYui4TczZQihvVyzuR9IU1PP+HESLoJ6FV0aJyHvQGI6Gs+4nzVfxYR3tql22zWyqzCrcABD5vpAaEaCabPzHiLjC3afQdSqzAjRtNcsRPWo5VsPY6NHpSlBalv57/2L43pZwYPq3j/AOC/v15b0uYMfNv/AKi/v1l3ELoOg1MlmYjUsd9vPptppUfcXSou/MvLo9rpy2/1Lvzzz3Y4hYTD4dLxuG6pAZAAdxAhjrLCqMnA7zEhbZeDBKwwnXSQY+afhS/LPCu3xOUs6QpcMu4KkRE7b1ebPKZExisQJJJgqJJiToOsCkqcqr1GtPqVv05dhS990380VfhXLN1Abr2W7mpUrBC699fEgg6b9fCnboIzCCjakfbI8D/uBuKveF5ZzpkbE4iYjNmEmNgdNa84r0bWXBHa3lDasFywT4xGk7mnYkuBHrNGo8zf6JmY4/izXIs2+9rCtHe1+aPxpzwnALh3BLSxU5ogaA97sn+ksQw61b8ZyDgcIV7S9fGcHWF0ywfWC90z1G9QnFOFYdwTYvO0QzAgDNp65Ugd7KekedaqnKL3JJ9VtKrVKm+fYTvc6XMz5VtlWMkHMRI6qC3dByqYGkikG5xuaytkSCD3ImYnrvp+OwrzxXihc62VKpoCyOIn/wAhqfOprkS5kw+JuZQ3ZkMZGkZG6wdZjSKxltm1Xt0aXccCki4PEfGg3R4j41r3Fr4/IiWW3na2pJFuACQufpodTGvSlMTx/C2VCPlUwveCLptEk6T+w1sqeXgr/Fno1aPPHJm3CcItshzBMgN9K3J0MdVI3Pu8an24eQs6FTtG49hPT/Y9DVrbGJeTNbKF+jZBr1gj9nlVFucPN/KLboEMnJJOUjceOXw/iNpRxshaXHfcpS8PzGvEMVcut2eWCBqdiVGssegikbPHLOGDesV0LGACZHdYa9+yx002pziMD2AY6hAmbtAVmYIzKJ1AmCtUFJxHyj92xbOoUwATlzBZ2BOvl08K3oU1LLkZ6jeToqMaWMMuOAuNjrRa1GVGIFpmgqdDGumvST5U4wnKd9yAbeSerQQPIlJ+yqfwbGXO2LWGa2CApyoT3V2zAAiem37a0fhvE7gWfyjN/wCCn7opOFJSwyjHqt0ltj9CF4/y3fwdvtWTtLfzmta5f7wIBA89qq6cxoSFCXJJgCB+Na9wni5vMVzIymRInXxVlPvnX49KBz3yVcwl38qsqq2QwK5JPZnwYN0J67axW6oU2srgLrV0npbSf4EnwYJ2YMSG7pJEFWG6MOnkeu/hTu++TVjEeq3UHw8/dvv4io/l3iK3rBuKAGE9oh9VgNz7PupvcY323Itr1OuRSd2I/j76rTxF4R3rZyrQU6npuM/ypsXdI7qKPWMwBrGZvPy8amfyq3YtspgrqIaAc2krcUeWqttrVpFwWsM/dXRIEqNdPnQNQQN6mzxnDWrS9qFUZVghVJAgZdT+2pFHJxXfYW0ds4wY9iuIG4ZZ5jQS0wOg/wA6Q7QeI+Nbkt23ess1rsmJByns131gEbb1C8tX4a62INpwIOYBcoicwAiQASQQfDrSNDU+Tf4zpX1Pn/YypT4UnfsF1KgST+ImpznID8vxGUAKWBGWIgqhERp1mm/AbZbEIskBpBjwgmNfGKg0+LB2o180e77ZFsBg0RAgghtVcaZ/b4ONdDt5iamuXeIrYxKdoYz/ACc/SmIn2HL7PMQanbvKWFS0917l0W9CyiNGkAMukhpjUb1FLyvgMQc/5Vf0IWWAUAxIWckA1LolFo5M+qWk4uFST3XoX2pPhb90jwP31C4O8rLAbNl7pMiZH0o60/wN7K3kdPwq8nk8tlPgmKKK4ayBM4VforrPzR13+NcfDrB7infoNZ3+MVA43msoY7OBDHOwbLo4SBC66HWDoSB40vgOYWuE5lVfWjvDuwGIzsJAMI2YbrpprQEdg+NYu4qM3DQudoIZ9VU5MzMCk6gnQ69zWKsOAtl7atdtIjsJZRqASIIkgTpodKiLfMzFWI7B8ttrkLd6KdGOhhWEkDfTWK98S5ma07qtpmCISNGDFhOuWM3Z6avEeBO1ATX5DbiMiRvGUfhSyrFQWI5jYE5UBAtG5DSrFgGMZW7wSF9fKQZianLbSAfETQHqiiigOVVOL4dDdMop9qg+PlVsqn8fxqW7jF3VB/aIHw6mq9dNpJDXp3zg5Zwdv9Gn6i/hSr2La6lLcgaEouke6qxiOfbKaWw10+XdX4nX7KiL3N2IvuqjLbQkAhRJjqCzfsipadtUjByksfiVX1CClpUm37HnjuPZrihWW3o/egDpOQkaMsjSfGoPF2yneF1WIJAyiD170iND+2pPFqe2t6ITDGHMLt18vCoTHLDNoBqdjK7nUeXh5VzMtrLPe9M3t47+RpVj0c2yAL19r1uFi2VCeqAACyHUZYmACep1rzznzpheG2BbCjORFuygA20BMaKs/wAE1ZsReVUEzrA1J00Jny23qg8W5IwWIe7dYO91jlX5bYjTuA+qBrCmRpsJiun4ILZHk3rqN78DrhdwkqW3KyfaYmpq01U3Arfs49LVy92ltrLsJVQ0qUEMRuRm3G/hVgvcZtWz33APhufgNa2c0ll7HNq05zq6YJt+25aMG1S1l/jWXY30jZB8jak/SuGB+quv21UuK844vESLl5sp+YndX4Lv75qtK6guNz0Vj0G6qrMsRXvz+iL1z/iTdxa2EaCtrPqYU6kwSNZgGI8fOqFhsSWtloAJGUxOupHXcQPtNIWuJOqm88sVSFfPqCp7o8ZA2rx/Kebs0IAMMdPYNCfGtJrV4kca1i49QUHypY/Qs+Jx13sy8IwgT3yxXTQlXEGPjNO+X+JFcLimJgt3O6Mu6wsAaEhmmDuJqCxOJssoAtlWA3DGGMDcNOkidKY/yrctQqt3CyuyH1WKEFSfhWlLDkkz2N9DFtLbzRs+Lwua2bSRAUK4OxBEbeySPYKoVzgqs7G+5Ba4yKviQdfL4V7sekVnR7jW8rl1IyNo0D1IbWIEz51E8K5muu183Toz5lMSFLFiRprB8ekVJUp4fgOLa1HTXj8yXwOGW0zdlnCHukagh1Kww0EiCw/jRDgmLw62CHLLc3aDBiRlKmdxvl603t8cfMr5C6ZsjHaMxUSo8BA1O8nw0ZWceBa7M21P9r5286Ebbff41pN6cHW6eu+p6d91x+Y24viy4cTKwx0EAmNWiYBMVnyXSFKyYMSOhjaavONIyPGgyt9xqhq1TWm6Zp16Ki6a9n+xPco8Vazegf8AqQo8M06E/Ej4Vp+BFvEoS9so5MHWGMdTHjHwrF8Nfa26uhhlIYGNiNQYNaNypzijKzXnVHWM0/P/ALSjqfICs3EHnUcehNY0st9ool85VjswCSG2Ld0KB5iSfdVuFtbtsq6hlcFWUjQg6EHyqo8r8WXFK9wLA7TKARrCgQf/AMqudmrFJYgipcPVNvJjvFeBfkV+5ZUkqDmU9cjiQD4ncecU+s8QRbIy93LuB62fXvHoykaEHanPpB/55v8At2/uNVyK5dR4qM99Z01UtKefQv8Ag/lLYVYjIAUM5crDYDw1NRD8IBdhfuEDtCip0LCPaNRFQ/C+ciFclIKlQCrb5dAsHxAJpThPNF17l83TCs2ZeoQsW001I0iRtFWJw84nlKE3TnLVxllv4Dg0tM3ZdpkIa241BDCIcGBIEkTB3phx1lsXMUrKucqhstEETAzCOsak9SJpPBczOhF4WzctoSLh2gGBmX2Dcnxik+abwxeJs9nMOqJtB7zNMjyk1YoJL8SncS7k9SeV6lUxiEXGBnoddyCAQfgaect/81a9p/8Aa1L85WwuPvqNgVA9gRAPuqCv4hkUsjFWGxBgidDr7CapzeKmfc9Xbw7loorzjg07nLGBMFBnv3EWBudc3X+7URdxq27vZfJsFAyhSTo3rq48DoQ1UDA4m45glnXMrspf4sCZ1iafrzHC3myiACi9WAWB3eoAkj+NJZPuLKPBX9KVvcui98YLhhsY9u8tyzDsNHUNoyEeofArlEHp7Kv1m8GEj4dQfA1gXK75sQmW6xk5srGNBEnUA6D761vEcwFUZkgsXCjvhlkm2NYaYjMNqkhiCS5Mwi4JuWxesDiswg7j7ad1VsJxRWjXK3QE6z5eNTuFx4OjaHx6GpyRNNZQ5WyBoAACSfedT9tDWRIMCRIn2xPxgfCvc12hk8hB4V3LXaKA5loiu0UAUUUUAVkPpQ4f/wASt0DcZD7RJH2E/Cteqi83YPte0WNR3h7RP7JpCr2qkZe5WuqXdpOKMlw/CLrXQ/aQoYDKATmXroPfqfKplsULTIZGVjCLqW20kREk/Cnf5RByWhnf7B5k1FcZsdmVeZuNm1A7u3zR1PnW93FyT8WxrZOOEtKz6jfB3WXEs+cLvlZtRoG+8mK5xDEtcYlipO0rsfD7Ka8KOYDP5ydp6jX3/wATUnhuEm7myaQO6CZzkdAa5Es5wz6FYaI26l7Gi858e7C1aC5Wul1KoTuoBDlh9DKTJ8xWdcE5lxuMvXLClFtq0g5S8ETlUuIJXQ94joJqC4rwZ7b3MRBK5ykXWGbKQcstJ17v8TTDlPjYwl1s5Ui4kESQdG9TQRr/ABFXHLWtjymntywy5cHsYr+URcxDqym04QpIXdCdGEz+FIcTwvZ4h16HUew6ipXlzjaYi8MgIDKWAY6qqmIyjzJ1Neud8LlFu6B1yH7Sv7RUFzDXTyvItdJr9q/7b4ksfn5FVuvlUzGhj3wTFRrXxE+ce/X8KV4hxDKziAA6zp/dYEjzlftNVjEYtm08csefQR/HSoKNvlHo6/VXb5JO/jSVZH9UkFR16/CZ+wU/4PaVlRw+oLjL46ak16vcMRxlGhOg191LcC5OYFrqvJWQEKwxWIka9D/Hjd/laR4Tp9WNa6VR7eLJNcQwItx68n6SrGo0hlYgnyqy8g8Lwd8OuKtK7Z1CEkiJX1ZBG5qF42yFUysCdtGUiI+ip3kxPuqY5LwPa2Lqgw3aAqPHu69dI0M/jVWMtMsntbzx2r1DXmrhuHsYq+lpciWVSFkkZ2GZj3iSdI0qO4BgDiFa40LbzgGGAg5RsDMxp5yfbU3zPYxNpQotMzuVBbQsc2iCTrM9TtrU3guWxgsELbqr3brMzkmcrkd0KY+aAPfJqzHdN8HmtWrFNrP7mfrfOGulGDjMwCkiGgsBHsmdtwa9JgnaCBIO2o18t6Z4hnv41QzBwrqqlZy5Vb1up1M1O4O3KLpOh6edRVY8HZ6LUVNVHD1X7kRxDCsttyRAysNwdYPgaz9BWhcZMhxlAIVhp10MVXuFcl376IbQDMT3kmCg6FiehqW2aSZnrjcnTcvRkItualeA8BuYi6Ldsa7k9FHUmrZf9F1601hc4btWKscuiEazvqCsnpt0rSuBcqWcKmW2PafnMR1J/ZsKsrMjz82oBy9wVMNaVFHdHxJ0kk+6rDbOlR1wywG38CnxOlTacIqyllmZekD/AJ5v+3b+41XZqwc/H/jW/wC3b+41XjXFrfxH+J9K6f8A8Sn/AORbHYOzbvMEGUJaRyJ0zsJLanwjTanHLmCOJDOYW3mUGGAg5ek76Qf/AC9tdxtu+lsZbbMzZe8ILENoo8d/hV44Tyt+RYKLircu3mLXJM5GIhVUx83KNupPlVyO6zweIqSzPQ1ndlJbFHBteVg4zI2RiIaDIgaxBPhuDUly7gbl3D27llO0ey4bL2gTuFde8fV1VT76geILcxWK7MuLgXuIVnLAOrHc7zPsPvvfINpsNntXSgZlVgSTlmW7ubaTvE0+p4kQQ0eNR8ylcw3XbFXTcQ23JEoxBI7q7kaHSD76h+If0be776sHOLTj8QTGrDYyPVTrVZ420WHPs+8VWl4p/ievt5du1UvREWuPKsCCAsQ3nIMCleC2bd1ridp2coTM9J6TsTSXBcOrWQT1JO/8eH212/ywCwIcrmBaCug8IINWopR2R8/r3Ebm6nOW25b+UuV1F5bhupCrlBcSpMiN2jYVasdw1VdQAk9qp7sjQI7HQ9JArPeX+HmxbLtczqxICi4oMKTmhXYH7DMVd+E8Oi+HVi9treZW0jvQOg3EGR0rGJOpk3qaYUWluIc38Vv2Bh+wjM9zKZWdMrHTz0p5e4pxPC2+0BsX7FpAzh1dbgUgRLHbQzqTEa1EekrEdlbwtzTuXwddvVbw8N6d8J56svacQdFIbM0W7jXAygydToTKgamt6jcXknsoqdJRLfwP0jBhF221lhupIdY8VZOh3GlT+D55wlz/ANe2Pa0f+6KxjA3rds9mpJ7MHK5nJ2f6MNsWBOmboSB5MRWlSs44aR2LHpkLjUpS3XofQqcew52v2vrF/GlTxez+mta/9Rfxr5m4jdYMuXxB239pqfwnCb9woVtxbHezEgTpoYnYSTHWsqrJrKRSuLaFGpKDlwby/GbIEm9bj++D9xpta5msOUCMXzmAQDGpiZMaVmPC7Re2gQPlckzlaF0GrSNJke2PI1YeB4fs3sLvkKrMblYBI8pqJVqr3ccFJ41NJ5NDoooq6YOVU+L/ANK3tq2VlHMPNF4Yu/bRLUIwEtmnXqYIgefuqtcPEUWbe2qXDah5HrinCl+aMpGxXSPh08qgVxtvEBkcK7Jv3ZnpK/CKS4zxbGX7eULaUHQ5HIJHUEnWPIb+ykOAcFa1Fxyj5l71oMylVIB1jUxIMSOnu1dXWkmWvhs6cXnGT1huBKXj1U3yiczREhem0aVKi0qhQGkfNYAiPLp3t5Gm3jvzH2zIZUthejIT3usMTrmHQ/s0pO1xa0Zttbd3cwSpjXo2U6Z53Pl7KjljJ27WM1QinuRfHrHbm3bIKvmAJTXMkeuRoC8E7eJqp8Y5fHbDJJRSATcyhzGp0UQBPStJwtmwrFslycrC4XcSp0kH+8JIO0nSoniOIw1wjs7VxgoIOdwC2hy6zOhj2AUU3HdEX0ChN7qT9xHkW4PygL9G22sea1duNcO7bD3EjUrK/wB5dV+0R76pnJxt/lp7MOPk39YjxSNvfWh2ifOrUcTjhnmb3/5rtShnbDMR43akKzCBlyA9AzTJJGojeD51W8VaZmgT3NBIggLoNOhma0bmPDdhiLtrLIJzoI3D6gR4SSPdSPBeDKoXOmcsADEkox6x1M/cRVOjOUfDjg9VcWsKyVVvCayQvKXC71x1Nx2K69wRmiD35IOgIgxr+27cDs5mlnUOoJGX1Sp0Up5bnfSPDbq8m4iyTe7JiimdBLGdAyqNZ1EjYjfoaheCYq8cQLaYe6mjnMbbKinU9wsBlBPQ9TV+G63PNTpU6dVKmSXHsBmuTbQloJeNhHXyPjUvyGy27GKvuSotQcwgtMaAKRrJ8x9lLW7IRSw1TKMxJgsZ1A+iynp1qu8x8YcWnt2kKredXbKJJyerJ8SdT7KjnbLOUdid7KdDtv23JnhnMd3E4gXsr5UhSpAKAkCDMhlbujQTu0gUnzPzBca7h+zJZLTMXQHM5LCJgalQD7Rm9lRfJnFiltkuQihs6yYksMrCD0hZqZu4nDtOY2/aCJ+NVJOUZNYIaENcdUsL0GqvZDqyBQWZc0aZtRrHQj9lQV/DlT5dDTe5iHfGhFDsgdApUBhAYEscw6wNiIjrV4wmBRdGgltn6A+FYqQlhZNrS9+iVJaVlPlFdw3CxkZnI2MeCmNC/ipHXb9kz6NsQFxNxWlbjKBl6GDPv8j11nUa+Mfg+yDnQAK0g6rEGfah8Ph1FUbh/H7vbI2GU5bBDFiMxVDo9v8AtJEwN4HlVm2Sw0Y6ldRuJRlH3Nr40Ie2QDAaSRqAdoP6x+FObN3evfC+JW8TYRwQUcSNeojWR1n765csQSRt5dKvwWFg4U5auRpxDEW0Uu7hAneDEgARvqenSdqTwvMqXFU5CGc91FZXJHQykrBGu+1Vv0l4zsrQT9NavKfdkb9gqj4LiLXFw9o3ntWWQszJMkiIXTpO9bpZeEa4yW3mLCjEYosHyEqqwyNAyjx8/ZUXjODi2QucM0AwFI0JI3IHh9tROPa7bvW+8Xh+zZiTBtkAy09VJWCds0TFWvhtq3pbEZ2UkN9KCunlvtVSvbww35nZsuq3EHCnq8PH5Hvl5na4j94lIUdUBGhUgwy3NJ89amuMcbebfZ95EYm5bkFjIjQeABmPOdqrXL3EDZNxLkKgYnvGJO2U+OgBDb7DwNTv5XavyWK9mNGfSY6SfLxqo5OLxgzCHcblLjOx5TsQWvWkAkgNAgv5EdGE6aToJqV4Tw/tcKjxet5gDkAnswpIVVGWNvft4VTuNcS7F8rqzWoYW1SG0O5cNoysIOhB0ipflu0MMy9pxG1ftglhbzZGQsJJV+1iNYKnMD01rLpvTuyFtRb0lT5ktlcXeDNnIIGaInurEjxAge6q/wAdWcO4HgPvFWzmdO2xt+5bIZWYQ2YGYVRoRPhUHxfh5Wy5JGkaD2gVp25ZykejpVqcrdQlLdrBRMPfupoGIA6aH76t/DeHtdxC2bjhGdFAkjvs8QWjpucvgsayZ98v8h4nGMMlpgp3dhCj3nf3VO4jlwzkt4e6rIFzRbbvMuzq0esD8QfYatwerLaPL3ttSpNKm035jjD8qJZDEMbxAL5iEi5bmC1sqO7BIBRpBBqMbiSWHEGcMWW5BJlSNiNZmTB9kHoS8v8AFr9q0bYw16G1JSw6kt9JdwLgOsQFO++hq9jl/F4q4HvYa8tv5qC26i5cUaAmO4W+kdOgqQopbblr9JFk4jA4Z1Glxw4J0GqE7a+PjULy6q2bJRgDmUA6H3wRVz483ZcPw1q9bJuG2iBSQArC2fXExK1XbjYYD+juqdO7nBUrPjMyUn2GqtWo08I7vSrGnUpapKWd+B/Z4rYW2Ug6iIyQPv6b+6q+KlS+DJ9W+B7VgfGT99McSyHLkDCAc0mZM6Ee6BUFWpKp9bB6KytadtlU09/URTCI57yz/HiKt+FwT3sIbVtwjlMofUADT37ffVYwODZnBKIVjTOzAEjoADB9p8fCSLhhmVk+TwuGDoe8hkEEAHMNfPrVijU0RPNdStKlW4k445I3hfC8VhWRQtwhO7cZvnSZzKfnWtfMiOh0Nw5VvAgZtfl3ynqO9oPZ/HlVWxnGewTM+Hw4yghcpM66aCfVPVdIj2U55P44737StYS0rMGtosgGT3mEncbxud6TrKWIoq/Cq8Iuo8YRr9FcFdqyUjlYBzigbH4qQDD+fl4Vv9VLH+jTC3rr3XN3NcbM0OInyEaVBWpuaSR1emXdO1nKU87oy/g/CgsXCMpOiNByzMd7XrtP8F5jLIO2W26bg6Eb76Hu7kHp5iQNIwvo7wyKUBulT0ZgQPZ3dPZSGN9GGFuqFZr2gyyHAbL9EnLqKiVCSOhPqlKcsvJnfLONVzeRYKnLOxE9+YnYaDr9kVaLPCbVoSAmYbtAgTsCI1UzEjrTfjPo9/Igv5CLzZ2+UYksVA0EBANO801EtwzHXXCi1iLaCTqj6eIBiYnUA7Vq04vDRF21X8cKiin5N4Y/xpVz/RqFjL6o2GwnqB0phiMHby/0afqj8KRxnD8aYVLGJCj+w+p8dv8Aemdzg2Pj+hxX6j/hWjzng2Vm8fxl+ow4taW20p3dQJXQxpOq/wAaUrduWmPdu30AndmM6mDrMaCes7eyP4hwjFWxmvWb6JIGZ0YLM6CWETvTkjf2eX8f5VpNvJ1bKjGNFZep5e5NYLhCBkZnuFmjuvJzWyslJI0brvrJHQmntu3YVTdW61sfPEmRv3T1LCADr4SfVNRvC+Igjs7mqzo2kr4ddp+FIcWLXbhtquY6gsBAaPnOekCNeutZ1JLYy6TlPEv24FX42rubS3bzWyNPlCDnLAAZxELlkyfHadKfYIWrTyt139YMHZirxqbbBtVYbqeoHnUDew62gpCgASLockktuEYD5hjun31LejcflHEkLFSqK4CPqzDK4WfpFZ3Owit6UnqWTF9RjGi5x4SJO/i7NwS5cMTOgEHUwTrExAmOlIkYYEa3HGsgwCD3YOntb4edX041P0WHjYd1NNf72g3/AM66cSmvyOH8u6mu39rwNdPUeT769DPnTDxoXmeoWPZ9+temtYU6zcEn1QFMbxqf9/vq+jFLH9DhtfJd+oPe0O2leWxqQT2OGiYHdSff3vDX9nSmod9ehTuH4BLbAa58wzJlBkZhBUgjbSR7/CZMYFihdYZDOk6n2Dx8h7R1FTf5dZdlVlRW0hu5GbwBzE+yorEcp4tmkNbUAnQOQJMZjEaEwNKq105YwsmmtNkNe4fevwjKwTVdd4jWY1JjSPHSkrHJ9uwoNq2SjQ4GYmTpluCdnGbUHSrQ3LeKDaOpTLEG4cxP0pjRhJ1pHD8sYwOXa4nze7n0bLsCMsRHxqBQlHhMa0/NFTwOAxGHLNbz2w5BOnck92QDoJJ6b71K3+IY+3MvoOoRCNN+lSGK5Uxr+s6QCCB2m0aj5vSdKTHJuM176azPyh1nU/N6/j41jFXy1DMHzgqPMHa4zJ2t49wOohF2cANsB4Cm/BuWiAttT2gB0zCCDtIKsCKuH5hYn/pfrn92mHFOGtgynbYizaLnuy7T7e6hIHmdNKRlXXqGqb4wJPyqScxdsq7qFHyZ6tPVTOpM7mdDos3CvyeCzEqAco2OsbdSNPx6Gp1LbSqPdsC8RIIuEh1OxJAy66add6jLXCWv32tdvZJVsrIrk5SNWRSVgsNZAMippd1rh7kcZU87NbENhcmJYm4790SdBsNwANTqd/8Aap5sRhrSwMy75VhWyg/OUn1kYAb66xUjg7wtGOzsQCQkR5gmSeuXXxqXt4tMuY2sPvAEJPlMt/H2VaT2JO6vQz0pZJlndTJEdmGgCYHrDp0ik2t2hEMW3mVAA8NmJPTwrUrGIw7QHtWgerEW8s6+c6xpIqs87W7iYi2LSOiEAr2Nq2wZpOYXcymAO7vAgnqK21Ekayb4K3bSzkmQDB+d1G3dJmmGMwYvKUUxIBJBjYyYJmNgKuhtYjtriiz8oFYhOyt9jEGCsrqZyxrvofKAD4heH4y5cF45DbyPdsIjhu0QMqZRJEaEbeHUVmf1WKFzqmkl54G2Gu20RQt24UzBZJIKye8jxrPgesgjWvfEOJ2kIm9dTqBnYtvud9I1/wA5mDHGEa2boUK8AXLZ2uA7QPDWZ6Uz4Xw03WFy7pbkySfAaE9QgMAt0rkSm+EewpWsdOubxj8B9hFN8m9dxLRpKS694+qDGiofpedLcU4l2SG2lzO+iZSGLKuso06EAmQRrtTV07PMpuWg4MDUwEMd0gyGtkNIHT7mIi0gckM7iVIPq+c+PT3RWjbSLcKMJyzyvJYX9BThHfLZ+/qvra/S8atuC4dZyqWVdTBhV0Gmv2mqZwzBX7ubsEuOwILC2pJA72pCjQTUxb4Nj4/ocV+o/wCFbxzp4yci/ttdxLFRR42zgsTcNw8nQeXcXXTr76VwXBrDvqgyASe4oPSBt7fhVb/kfH/ocV+o/wCFSWA4diUIYpjgdJHYFlP0gZI0ma3SeeChO0lFfxk/zOcyWEz207oBXukCAYJ8Bow/HcSKg7uOFp47QC4o9aJEeDDxjp9pEVovCuTLeLV2vjEJJgI/cIjUOAwMMD1B+6nOC9EmEtOXD3yTM5nBmfHu+OvuqR05SWxrQvKVB6ZtvBluC4Qrqb11+0dyQtvVWLdZJ0DRqB10qV5f4tONw9sQ03VLNl1MZcpIPquoBBjStIX0c2BMXLwYjKzZllvAmV3HQ71zh3o2w9m4txXvF1YMCzg7awYUaHrWFQkmiep1WjOMk88bFtFdooq6eZCuRXaKAKIoooDkUZa7RQHMtBFdooCvc58sHHYfsRcFvvq+Yrm9WdIBHj41UP5n3/rKfVH9+tPiuxUcqcZPLLlG9rUY6IPCMvPoef8ArKfVN+/TrBei25bVlGJTUgyLO8bq0scynw0rRqIrXsw9CV9TuXzL5IzHGeiS65/5tAo0UdjMDXSc0kCdPCmN3ky9wgHGretXWUgQ1kj1+5oQ+nrn4CtbikcTg0uLldFdTurAEGNtDTsx5XJt8TrSxGo8x81hboyH+dLFfQw/1Z/eo/nTxX0MP9Wf3q1P828L/VrP1S/hR+bWF/q9n6pfwrTt1PtE/wBNs/ufmZYPSnivoYf6s/vVxvSlio9TD/Vn96tU/NvC/wBWs/VL+FcPLWF/q1n6pfwp26n2h9Ns/ufmZAnpDxFy7bBSxBuIDCHqwB+d51qGJsHO/wAkSCd+ztkNtoSWB95AOnsp2/K+F3GGsSNQeyWQehmKzr8zeKeL/wCJ/wBVb6pU/LJH27e7eU1Sx6+ZbXwLnVrJP/2Lcj/9n8eVOMLwaV1VVB3U2FB02JhiOtUv8zeKeLf4j/VR+ZvFPF/8R/qp35fZZn4ZQ+/iXYcvxsbX1A/er3h+BFDmRkVoiRYG362lUX8zeKeLf4j/AFV6/M/ini3+I/1U78vssfDKH38TRrFm4Cc7hxGwt5YPjMmaqnOPLjXb6XbVwI5UI2a2XGVCxWIdYMudOsDUdYP8zuKeLf4j/VXRyfxTxf8AxP8Aqoq8l/KzPw6iv++JYbXLAtm1Zt3D2eRZBSWIUBSc06TA0jSdjpS+A5ey4oHtQUQyLfZic0ll78zmEmT18jNQuF5VxwUC4twmTJGKidssd6BGvTWlMRytiipypfDQYJxgIB6GJ2qX6RJrgo/DaEZPFRc/55lTf0hYhL1wBLMC44EoejMB86nyelLFR6mH+rP71aVgeU8METPhrBfKMx7NSS0DMSY1MzrTn82sL/VrP1S/hUDhN8SL0Lu1isSpZMt/nTxX0MP9Wf3qa4j0gX7jFmS0SQB88bSNAH03rXfzawv9Ws/VL+FH5tYX+r2fql/Csdup9o2+m2f3JmuB53vEBu2w1slROcXNPmgaOSWgSTp01NcvcRvY4DBDEYcjEmCyLcYpkHaZu+w3KR/Gml/m3hf6tZ+qX8K92OBWEYMli0rDZltqCOmhAnY1t25+bInd0FvCnh+XGzM1tehS4v8A9Wnvsf66m39HNzMG7e3Kjug2jCmIYABx3CPmnrrV9iiKyqMF5Ecup3MuZfJGYYj0Pu5k37Q8lssB/wD0r3iPRG7me3sjppYPn/b860yKIp2Iehn4pdfaKfyVyIcBcuubq3O0CiAhWIJPVj41bwK7FdqSMVFYRSrVp1p65vLORRlrtFbERzLXYoooDkV2iigCiiigCiiigCiiigCiiigCiiigCiiigCiiigCiiigCiiigCiiigOUUUUAUUUUMHaKKKGQooooDlEUUUB2iiigCiiigCiiigCiiigCiiigCiiigCiiigCiiigCiiigCiiig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25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idx="4294967295"/>
          </p:nvPr>
        </p:nvSpPr>
        <p:spPr>
          <a:xfrm>
            <a:off x="2438400" y="985838"/>
            <a:ext cx="6705600" cy="45259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узнать свойства электричества:</a:t>
            </a:r>
          </a:p>
          <a:p>
            <a:pPr>
              <a:defRPr/>
            </a:pPr>
            <a:r>
              <a:rPr lang="ru-RU" dirty="0" smtClean="0">
                <a:solidFill>
                  <a:schemeClr val="accent1"/>
                </a:solidFill>
              </a:rPr>
              <a:t> узнать об  </a:t>
            </a:r>
            <a:r>
              <a:rPr lang="ru-RU" dirty="0">
                <a:solidFill>
                  <a:schemeClr val="accent1"/>
                </a:solidFill>
              </a:rPr>
              <a:t>истории возникновения электрической </a:t>
            </a:r>
            <a:r>
              <a:rPr lang="ru-RU" dirty="0" smtClean="0">
                <a:solidFill>
                  <a:schemeClr val="accent1"/>
                </a:solidFill>
              </a:rPr>
              <a:t>лампочки, о </a:t>
            </a:r>
            <a:r>
              <a:rPr lang="ru-RU" dirty="0">
                <a:solidFill>
                  <a:schemeClr val="accent1"/>
                </a:solidFill>
              </a:rPr>
              <a:t>принципе ее </a:t>
            </a:r>
            <a:r>
              <a:rPr lang="ru-RU" dirty="0" smtClean="0">
                <a:solidFill>
                  <a:schemeClr val="accent1"/>
                </a:solidFill>
              </a:rPr>
              <a:t>работы;</a:t>
            </a:r>
            <a:endParaRPr lang="ru-RU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показать </a:t>
            </a:r>
            <a:r>
              <a:rPr lang="ru-RU" dirty="0">
                <a:solidFill>
                  <a:schemeClr val="accent1"/>
                </a:solidFill>
              </a:rPr>
              <a:t>перспективы применения электричества;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собрать </a:t>
            </a:r>
            <a:r>
              <a:rPr lang="ru-RU" dirty="0">
                <a:solidFill>
                  <a:schemeClr val="accent1"/>
                </a:solidFill>
              </a:rPr>
              <a:t>коллекцию проводников и диэлектриков;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изготовить </a:t>
            </a:r>
            <a:r>
              <a:rPr lang="ru-RU" dirty="0">
                <a:solidFill>
                  <a:schemeClr val="accent1"/>
                </a:solidFill>
              </a:rPr>
              <a:t>игру в домашних условиях.</a:t>
            </a:r>
          </a:p>
          <a:p>
            <a:pPr marL="107950" indent="0" eaLnBrk="1" hangingPunct="1">
              <a:buFontTx/>
              <a:buNone/>
              <a:defRPr/>
            </a:pPr>
            <a:endParaRPr lang="ru-RU" alt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66688"/>
            <a:ext cx="6811963" cy="1050925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         </a:t>
            </a:r>
            <a:r>
              <a:rPr lang="ru-RU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5" name="AutoShape 3" descr="data:image/jpeg;base64,/9j/4AAQSkZJRgABAQAAAQABAAD/2wCEAAkGBhAQDxUUEhQUFRQUFRQUFBQVFBQUFRUUFBQVFBQUFBcXHCYeGBkjGRQUHy8gJCcqLSwsFR4xNTAqNSYrLCkBCQoKDAwMDQwMDSkYHhgpKSkpKSkpKSkpKSkpKSkpKSkpKSkpKSkpKSkpKSkpKSkpKSkpKSkpKSkpKSkpKSkpKf/AABEIAJ0AyAMBIgACEQEDEQH/xAAbAAEAAgMBAQAAAAAAAAAAAAAAAQIDBQYEB//EADYQAAIBAgMDCwQBBAMBAAAAAAABAgMRBCExBUFRBhIiYXGBkaGx0fAyUsHhcjRCYvETJIIU/8QAFQEBAQAAAAAAAAAAAAAAAAAAAAH/xAAUEQEAAAAAAAAAAAAAAAAAAAAA/9oADAMBAAIRAxEAPwD7iAAAAAAAAAAAAAAENgSRc8lbaMVpm/I8FbEynq8uG4DcQqqWjT7My5z8ZNO6dnxR66W1JL6lfrWv7A2oMVHERno7+vgZQAAAAAAAAAAAAAAAAAAAAFZSS1yAsVlJLU8dbaKX059e48VSrKWruB7q20Uvpz9P2eGrXlLV924pYAVJAAgNEgCqy0PXR2lJfV0l5nlsRYDdUMZCejz4PJma5z9j0UcdOO+64P3A3IPJR2hCXU+v3PUmBIAAAAAAAABSdRRzbsBYidRJXeR4q20ftXe/Y8c5uWruB7K20V/au9+x46lRy1dyoAAACASAIIsWAEWIJFgIFiQBFiGSzBisZCmryfdvAy2PFi+UscPknzn9uq73uNJtHb8p5RyXV+Waed2B9ZwGMjWpQqRvzZxUlfXPc+s9BqeSv9FR/gvybYAAABSpWUdXYtJHNYnHcyrKE23ZrpcbpPNbtQNrW2luiu9+x5JSbd27lISTzWaLASALACCQAIJIAEMACCQAFiSA2AKVKiirtpLizW7R2/TpZLpS4LT9nN4zalSq+k7LckBu9o8pErqnm+Jz9bESm7ydzHYtFcCgkRLPQyRh8+fOoSA+i8lP6Kjv6C9WbY1HJRr/AOKjbdG3em0/M25AAAEM4za2deo/8reCsdmzjcfFqtNPXnPXRpu68rAeWlVlB9F24rd3o2OH2tF5T6L4/wBr79x4XH5vKSh89wOgTJOeo16lL6Hl9rzXdwNlhNrQm7Poy4PR/wAXvA91ySCQIBIAqCxUALmLE4uFOPOnJRXF+i4vsOa2jyqlLKknFfc/q7vtA3+O2nTorpPP7Vr+jmNo8oKlXKPRj1fk1c5uTu3dkJFEovGJKiZIoCFAvH5wCj83GVQAoo/Nxf8A4y8WkLt/PyB2PImf/Wcb/TUkuy6UvydCchyHrWnVhxUZrhleL9YnXkAAAQzmdv0LVr/elbuya9Dp2arbeBVSF98btflAc3fj+/2g1/srCd/wyc18yArKPzcYp0k8mu49KV9PD24+pXm36/X9gUw+Nq0v84/bJ5rsfubbB7Sp1ck7S3xeUvDeapx7zFVw6efDRrJp+qA6QM0WG2pUp5T6ceK+tfiROP5VUoK0E5ztp9KX8m9AN1OaSbbSS1bdku1nP7R5WRWVFc5/e/pXYtZeSOfx20qtd3nK63RWUF3b31u/ceaxRlxOJnUlzpybfX6JaJdhVIhRLoCFEyJEJGSMAEYmVQC6iQLRJIXn4suoN9XUs37LvAWS+ZFua+xdeS7kZKdH/er8dEZI2Wmb6s34sD18nJunioPO004NvLXNWXakd4j5z0tVk0001xTus+7rPoWFrKcIyWkkn4q5BlAAAx1YXRkIYHFbRwTo1HZdCTvbg+oxxfejqdp4JTizlpUnFtcNV+QLOPAlSvrk+Pv7kLq0JauAlHjk/J+/aijj3P5oXUrZarh807SbZcV5rt9wME0lrlvvu7zl8RPnTlLi8uzd5WN1tzEc2Cin9WvFRXX1s0RRJKISMkYgVUTNGJW6RZMCxaJWK+eyM0YfN3gBEV83eJkjC/6yXjr4Fopdvz5oZYwfZ2a+/oBVU0tfDT9syRT0S+di/JkhRsZYw7/JAYlSvq7+nll5syqn818tF4GVQ+f71M9LBSeifzt9iDyWOq5O4lOgo3zi2u6915M1tHYrevl+zaYLZcabuteN7gbRMERIAuAAKyRoNs4B/VHVfLHQmGvRUkBxy4rvXzeLcD1Y3Df8c/8AF6+5hnTsBRZ9pGafBkuJixOJUKcpPcvPReYHO7WxHPrPSy6Kt1au3bc8yiRckonnWF2yCUBeKMkY/NWIUz0U4rdrwAiEHw8czNCjx8/wemjgKj3W7cvLU2GH2I3q33ZeeoGtjFL5Y9FGg3on3L8s3uF2FFbl6vxZs6WzUiDnKGy5vcvU2FDYvFv0/fmbyGHSMigBrqGyox3I9cMMkehRJSAxxgX5paxNgISJAAAAAQ0SAPBtDCKSNDGnzXzH/wCfY6uUTUbSwe9AaaVO3zyZp+UNW0IxX9zu+No8e/0N/VnFRbk0kl0m3bI4zGVZYiq5RjKS0iktEtM9APJziyibHDcnq0tbR7Ok/Y3GE5JR/uTl/LPy0KOZpQ5zsk5Pglf0Njh9kVZblHtzfgvc7HC7BSWljY0dlxW4Dk8JydW+8u3JeCNzhNiJaJLsVjeww6W4yqJBr6OzIo9cMMkZrEgUUCUiwAixIAAAAAAAAAAAAAAAMVWndGUAaTE7FjP6op2d1dJ58czJS2OluRtrCwHlp4CK3GeNJIyACFEWJAAAAAAAAAAAAAAAAAAA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6" name="AutoShape 2" descr="data:image/jpeg;base64,/9j/4AAQSkZJRgABAQAAAQABAAD/2wCEAAkGBhQSERUUExMVFRUVGBwWGRYYFRwcGBgZGR8WHBcXGBgYHSYeHBkjGxUXHy8gIycsLCwsGB4xNTAqNSYrLCkBCQoKDgwOGg8PGikgHyQsLCwvLC80LCwsLCwqLCwsLywsLCwsLCksLCwsLCwsLCwsLCwpLCksLCwsLCwsLCwsLP/AABEIAIYBeAMBIgACEQEDEQH/xAAcAAABBQEBAQAAAAAAAAAAAAAAAwQFBgcBAgj/xABNEAACAQIEAwQFBwcKBQMFAAABAhEAAwQSITEFBkETIlFhBzJxgZEjQlKTobHRFBZTksHS8BUXM1RicpTh4vEkNGNzgkOywkSDoqOz/8QAGwEBAAIDAQEAAAAAAAAAAAAAAAMEAQIFBgf/xAA2EQACAQMDAgQCCAYDAQAAAAAAAQIDBBESITEFEyJBUWEVoRQyUlNxgZHBM0LR4fDxNENyJP/aAAwDAQACEQMRAD8A3GiiigCiiigCiiigCiiigCiiigCiiigCiiigCiiigCiiigCiiigCiiigCiiigCiiigCiiigCiiigCiiigCiiigCvF25lBJ6V7plxN4UDxP3UA2/lJ/L4Ufyk/l8Ka0vg7OZo6DU0BJYVmIluuwil64KDQBNE1RcZzze7S4qoii3ireH1kkqz5WO4gxt4edNhzpiYumUOQMR3PALEwfM1I6UkssmhRlPg0OaKo+H53vflD2yiFVQMDqDJ8daslzjOWZXbz/tZf86qyrwistm1W2qU8al7kpRVV4hzwLa3SLRPZT84CYZ18P7E++rNhruZFbbMAfiJqfD0qXkynCrGbai+BWiiisEgUUUUAUUUUAUUUUAUUVw0B2ikb+KRBLsqjaWIAn2mkP5asfp7X1i/jWMmVFvhD2imX8s2P01r6xfxr3/Kdr9Lb/XX8aZM6Zeg6ommr8StDe4g9rj8ag+a+aBZwzPh7lt7oKgKGDHUie6DJ0mjaRtClKclFLkss12svXnvFqO+1sjIHZxb0GbZl176jrUZi/Spis3ybW8uwJtiT576T4VF3ol+PS68uMfqbFNFYz/OljvpWvqv9VcPpSx30rX1f+dY+kQJPg9z7fqbJduhQWOwBJ9g1NVoekrA/pj9U/7tZvc9J+Oc5C1uHOUxaGx0PXwNOeGcsJlTNcGdxIBjKsEgqdZzRr9njWsqzf1Cah0ynFN3La9Mf6NKtc64VgCLh72glGGo6baHy610c6YX9IdP+m/4VRRwRUkNiLRGoKk9Bt19hB3A8aiuM3cjhLdxbjESbg2AkjvxpmETmrDqzW7JafTbepLTGUv8/I0e56Q8EpIN06bxbcx7YWvH85OB/TH6t/3ao/AeX8/aJnVFUrLvAzHqIO6Hp51ID0eWDbf/AIm2LkynygKgdAwnWinUaykjFSzsactM5S/L/RaP5ycD+lb6p/3aP5ycD+mb6p/3azHj/LJwoUm9auZjEI0kQNyPCoWopXE4vDSOhR6JaVo64Sk1/nsbP/OTgf0rfVP+7R/OTgf0rfVP+7WN27ZYgDUmp3A8GXKRvcG48R/Z8/Osq4m/QxV6Ja01vKXy/obXYvB1DDZgCPYdRSk1kuD9IOKSEZkyqMoOQTA/+Qjbr9lex6R8XcdUttaAnK1w2+6Z2I10nwPWrHeijgrptaTeMGrzXZrLj6Q8Qi5rhUCWy/J6tGmUie63ntFRJ9KWN+la+r/zo68Ubx6TcS4wbPXJrGf50sb9K19V/qqT5Z9I2Ju4q1bvPaFticxyhYAViO8TpqBRV4t4MT6VcQi5PG3uapUdxU6r7/2UonF7J2vWj7Li/jTfH4lHjK6sRMgMDG28VNk5mljSpLhad0nxP3VG1LcO/ox7TQwOq4a7XDQGZLy9iLl6+VtNBxyXATCgolwlmGaJEfHpSx5OxOW93B3wwHfXWQsdfI1GcY52x6NiGS/ZCW/ytlQ2ATGGuWrYUtm3IuzMaZfOpa5zZfUY66+KtKtl8SlqwLKm4RYK98MXGbLmEiBvvUsqrksE8a8o8HhOW8QuKuObRym2FBBBk+GhmrJi7Ld7unp0/wCpP3VSuO8649LuJ7O/aVLRxWVTYBMYVLDwWzfO7eJ6R1mu4z0g4xMTiVDLktpiSgNju5rOHW6kXM3eOZtVjQR41z6tsqixkkq3kquNS4WBTjVliuKAViSTAAJn5W9WmYEfJJ/dX7hWXYj0h3RZtlMfYablxHvGwipKWVurbTNcykljlzFhqY6Vp/DbxezbY6lkVidNSQCToSOvQmrurwKHoculQ7cnLPI6ooorUshXKKz3j3pHuWL922BZASMuYmWksCdwIECeuu1aSmo8k9C3nXbUEaFNFZ3hfSW0xcu4MTsVdtD5+X3Uw456W71i4ba2rLtIhgzFSpGkDea0daGCzHptxJ6Ui78xc2WsEbYui4TczZQihvVyzuR9IU1PP+HESLoJ6FV0aJyHvQGI6Gs+4nzVfxYR3tql22zWyqzCrcABD5vpAaEaCabPzHiLjC3afQdSqzAjRtNcsRPWo5VsPY6NHpSlBalv57/2L43pZwYPq3j/AOC/v15b0uYMfNv/AKi/v1l3ELoOg1MlmYjUsd9vPptppUfcXSou/MvLo9rpy2/1Lvzzz3Y4hYTD4dLxuG6pAZAAdxAhjrLCqMnA7zEhbZeDBKwwnXSQY+afhS/LPCu3xOUs6QpcMu4KkRE7b1ebPKZExisQJJJgqJJiToOsCkqcqr1GtPqVv05dhS990380VfhXLN1Abr2W7mpUrBC699fEgg6b9fCnboIzCCjakfbI8D/uBuKveF5ZzpkbE4iYjNmEmNgdNa84r0bWXBHa3lDasFywT4xGk7mnYkuBHrNGo8zf6JmY4/izXIs2+9rCtHe1+aPxpzwnALh3BLSxU5ogaA97sn+ksQw61b8ZyDgcIV7S9fGcHWF0ywfWC90z1G9QnFOFYdwTYvO0QzAgDNp65Ugd7KekedaqnKL3JJ9VtKrVKm+fYTvc6XMz5VtlWMkHMRI6qC3dByqYGkikG5xuaytkSCD3ImYnrvp+OwrzxXihc62VKpoCyOIn/wAhqfOprkS5kw+JuZQ3ZkMZGkZG6wdZjSKxltm1Xt0aXccCki4PEfGg3R4j41r3Fr4/IiWW3na2pJFuACQufpodTGvSlMTx/C2VCPlUwveCLptEk6T+w1sqeXgr/Fno1aPPHJm3CcItshzBMgN9K3J0MdVI3Pu8an24eQs6FTtG49hPT/Y9DVrbGJeTNbKF+jZBr1gj9nlVFucPN/KLboEMnJJOUjceOXw/iNpRxshaXHfcpS8PzGvEMVcut2eWCBqdiVGssegikbPHLOGDesV0LGACZHdYa9+yx002pziMD2AY6hAmbtAVmYIzKJ1AmCtUFJxHyj92xbOoUwATlzBZ2BOvl08K3oU1LLkZ6jeToqMaWMMuOAuNjrRa1GVGIFpmgqdDGumvST5U4wnKd9yAbeSerQQPIlJ+yqfwbGXO2LWGa2CApyoT3V2zAAiem37a0fhvE7gWfyjN/wCCn7opOFJSwyjHqt0ltj9CF4/y3fwdvtWTtLfzmta5f7wIBA89qq6cxoSFCXJJgCB+Na9wni5vMVzIymRInXxVlPvnX49KBz3yVcwl38qsqq2QwK5JPZnwYN0J67axW6oU2srgLrV0npbSf4EnwYJ2YMSG7pJEFWG6MOnkeu/hTu++TVjEeq3UHw8/dvv4io/l3iK3rBuKAGE9oh9VgNz7PupvcY323Itr1OuRSd2I/j76rTxF4R3rZyrQU6npuM/ypsXdI7qKPWMwBrGZvPy8amfyq3YtspgrqIaAc2krcUeWqttrVpFwWsM/dXRIEqNdPnQNQQN6mzxnDWrS9qFUZVghVJAgZdT+2pFHJxXfYW0ds4wY9iuIG4ZZ5jQS0wOg/wA6Q7QeI+Nbkt23ess1rsmJByns131gEbb1C8tX4a62INpwIOYBcoicwAiQASQQfDrSNDU+Tf4zpX1Pn/YypT4UnfsF1KgST+ImpznID8vxGUAKWBGWIgqhERp1mm/AbZbEIskBpBjwgmNfGKg0+LB2o180e77ZFsBg0RAgghtVcaZ/b4ONdDt5iamuXeIrYxKdoYz/ACc/SmIn2HL7PMQanbvKWFS0917l0W9CyiNGkAMukhpjUb1FLyvgMQc/5Vf0IWWAUAxIWckA1LolFo5M+qWk4uFST3XoX2pPhb90jwP31C4O8rLAbNl7pMiZH0o60/wN7K3kdPwq8nk8tlPgmKKK4ayBM4VforrPzR13+NcfDrB7infoNZ3+MVA43msoY7OBDHOwbLo4SBC66HWDoSB40vgOYWuE5lVfWjvDuwGIzsJAMI2YbrpprQEdg+NYu4qM3DQudoIZ9VU5MzMCk6gnQ69zWKsOAtl7atdtIjsJZRqASIIkgTpodKiLfMzFWI7B8ttrkLd6KdGOhhWEkDfTWK98S5ma07qtpmCISNGDFhOuWM3Z6avEeBO1ATX5DbiMiRvGUfhSyrFQWI5jYE5UBAtG5DSrFgGMZW7wSF9fKQZianLbSAfETQHqiiigOVVOL4dDdMop9qg+PlVsqn8fxqW7jF3VB/aIHw6mq9dNpJDXp3zg5Zwdv9Gn6i/hSr2La6lLcgaEouke6qxiOfbKaWw10+XdX4nX7KiL3N2IvuqjLbQkAhRJjqCzfsipadtUjByksfiVX1CClpUm37HnjuPZrihWW3o/egDpOQkaMsjSfGoPF2yneF1WIJAyiD170iND+2pPFqe2t6ITDGHMLt18vCoTHLDNoBqdjK7nUeXh5VzMtrLPe9M3t47+RpVj0c2yAL19r1uFi2VCeqAACyHUZYmACep1rzznzpheG2BbCjORFuygA20BMaKs/wAE1ZsReVUEzrA1J00Jny23qg8W5IwWIe7dYO91jlX5bYjTuA+qBrCmRpsJiun4ILZHk3rqN78DrhdwkqW3KyfaYmpq01U3Arfs49LVy92ltrLsJVQ0qUEMRuRm3G/hVgvcZtWz33APhufgNa2c0ll7HNq05zq6YJt+25aMG1S1l/jWXY30jZB8jak/SuGB+quv21UuK844vESLl5sp+YndX4Lv75qtK6guNz0Vj0G6qrMsRXvz+iL1z/iTdxa2EaCtrPqYU6kwSNZgGI8fOqFhsSWtloAJGUxOupHXcQPtNIWuJOqm88sVSFfPqCp7o8ZA2rx/Kebs0IAMMdPYNCfGtJrV4kca1i49QUHypY/Qs+Jx13sy8IwgT3yxXTQlXEGPjNO+X+JFcLimJgt3O6Mu6wsAaEhmmDuJqCxOJssoAtlWA3DGGMDcNOkidKY/yrctQqt3CyuyH1WKEFSfhWlLDkkz2N9DFtLbzRs+Lwua2bSRAUK4OxBEbeySPYKoVzgqs7G+5Ba4yKviQdfL4V7sekVnR7jW8rl1IyNo0D1IbWIEz51E8K5muu183Toz5lMSFLFiRprB8ekVJUp4fgOLa1HTXj8yXwOGW0zdlnCHukagh1Kww0EiCw/jRDgmLw62CHLLc3aDBiRlKmdxvl603t8cfMr5C6ZsjHaMxUSo8BA1O8nw0ZWceBa7M21P9r5286Ebbff41pN6cHW6eu+p6d91x+Y24viy4cTKwx0EAmNWiYBMVnyXSFKyYMSOhjaavONIyPGgyt9xqhq1TWm6Zp16Ki6a9n+xPco8Vazegf8AqQo8M06E/Ej4Vp+BFvEoS9so5MHWGMdTHjHwrF8Nfa26uhhlIYGNiNQYNaNypzijKzXnVHWM0/P/ALSjqfICs3EHnUcehNY0st9ool85VjswCSG2Ld0KB5iSfdVuFtbtsq6hlcFWUjQg6EHyqo8r8WXFK9wLA7TKARrCgQf/AMqudmrFJYgipcPVNvJjvFeBfkV+5ZUkqDmU9cjiQD4ncecU+s8QRbIy93LuB62fXvHoykaEHanPpB/55v8At2/uNVyK5dR4qM99Z01UtKefQv8Ag/lLYVYjIAUM5crDYDw1NRD8IBdhfuEDtCip0LCPaNRFQ/C+ciFclIKlQCrb5dAsHxAJpThPNF17l83TCs2ZeoQsW001I0iRtFWJw84nlKE3TnLVxllv4Dg0tM3ZdpkIa241BDCIcGBIEkTB3phx1lsXMUrKucqhstEETAzCOsak9SJpPBczOhF4WzctoSLh2gGBmX2Dcnxik+abwxeJs9nMOqJtB7zNMjyk1YoJL8SncS7k9SeV6lUxiEXGBnoddyCAQfgaect/81a9p/8Aa1L85WwuPvqNgVA9gRAPuqCv4hkUsjFWGxBgidDr7CapzeKmfc9Xbw7loorzjg07nLGBMFBnv3EWBudc3X+7URdxq27vZfJsFAyhSTo3rq48DoQ1UDA4m45glnXMrspf4sCZ1iafrzHC3myiACi9WAWB3eoAkj+NJZPuLKPBX9KVvcui98YLhhsY9u8tyzDsNHUNoyEeofArlEHp7Kv1m8GEj4dQfA1gXK75sQmW6xk5srGNBEnUA6D761vEcwFUZkgsXCjvhlkm2NYaYjMNqkhiCS5Mwi4JuWxesDiswg7j7ad1VsJxRWjXK3QE6z5eNTuFx4OjaHx6GpyRNNZQ5WyBoAACSfedT9tDWRIMCRIn2xPxgfCvc12hk8hB4V3LXaKA5loiu0UAUUUUAVkPpQ4f/wASt0DcZD7RJH2E/Cteqi83YPte0WNR3h7RP7JpCr2qkZe5WuqXdpOKMlw/CLrXQ/aQoYDKATmXroPfqfKplsULTIZGVjCLqW20kREk/Cnf5RByWhnf7B5k1FcZsdmVeZuNm1A7u3zR1PnW93FyT8WxrZOOEtKz6jfB3WXEs+cLvlZtRoG+8mK5xDEtcYlipO0rsfD7Ka8KOYDP5ydp6jX3/wATUnhuEm7myaQO6CZzkdAa5Es5wz6FYaI26l7Gi858e7C1aC5Wul1KoTuoBDlh9DKTJ8xWdcE5lxuMvXLClFtq0g5S8ETlUuIJXQ94joJqC4rwZ7b3MRBK5ykXWGbKQcstJ17v8TTDlPjYwl1s5Ui4kESQdG9TQRr/ABFXHLWtjymntywy5cHsYr+URcxDqym04QpIXdCdGEz+FIcTwvZ4h16HUew6ipXlzjaYi8MgIDKWAY6qqmIyjzJ1Neud8LlFu6B1yH7Sv7RUFzDXTyvItdJr9q/7b4ksfn5FVuvlUzGhj3wTFRrXxE+ce/X8KV4hxDKziAA6zp/dYEjzlftNVjEYtm08csefQR/HSoKNvlHo6/VXb5JO/jSVZH9UkFR16/CZ+wU/4PaVlRw+oLjL46ak16vcMRxlGhOg191LcC5OYFrqvJWQEKwxWIka9D/Hjd/laR4Tp9WNa6VR7eLJNcQwItx68n6SrGo0hlYgnyqy8g8Lwd8OuKtK7Z1CEkiJX1ZBG5qF42yFUysCdtGUiI+ip3kxPuqY5LwPa2Lqgw3aAqPHu69dI0M/jVWMtMsntbzx2r1DXmrhuHsYq+lpciWVSFkkZ2GZj3iSdI0qO4BgDiFa40LbzgGGAg5RsDMxp5yfbU3zPYxNpQotMzuVBbQsc2iCTrM9TtrU3guWxgsELbqr3brMzkmcrkd0KY+aAPfJqzHdN8HmtWrFNrP7mfrfOGulGDjMwCkiGgsBHsmdtwa9JgnaCBIO2o18t6Z4hnv41QzBwrqqlZy5Vb1up1M1O4O3KLpOh6edRVY8HZ6LUVNVHD1X7kRxDCsttyRAysNwdYPgaz9BWhcZMhxlAIVhp10MVXuFcl376IbQDMT3kmCg6FiehqW2aSZnrjcnTcvRkItualeA8BuYi6Ldsa7k9FHUmrZf9F1601hc4btWKscuiEazvqCsnpt0rSuBcqWcKmW2PafnMR1J/ZsKsrMjz82oBy9wVMNaVFHdHxJ0kk+6rDbOlR1wywG38CnxOlTacIqyllmZekD/AJ5v+3b+41XZqwc/H/jW/wC3b+41XjXFrfxH+J9K6f8A8Sn/AORbHYOzbvMEGUJaRyJ0zsJLanwjTanHLmCOJDOYW3mUGGAg5ek76Qf/AC9tdxtu+lsZbbMzZe8ILENoo8d/hV44Tyt+RYKLircu3mLXJM5GIhVUx83KNupPlVyO6zweIqSzPQ1ndlJbFHBteVg4zI2RiIaDIgaxBPhuDUly7gbl3D27llO0ey4bL2gTuFde8fV1VT76geILcxWK7MuLgXuIVnLAOrHc7zPsPvvfINpsNntXSgZlVgSTlmW7ubaTvE0+p4kQQ0eNR8ylcw3XbFXTcQ23JEoxBI7q7kaHSD76h+If0be776sHOLTj8QTGrDYyPVTrVZ420WHPs+8VWl4p/ievt5du1UvREWuPKsCCAsQ3nIMCleC2bd1ridp2coTM9J6TsTSXBcOrWQT1JO/8eH212/ywCwIcrmBaCug8IINWopR2R8/r3Ebm6nOW25b+UuV1F5bhupCrlBcSpMiN2jYVasdw1VdQAk9qp7sjQI7HQ9JArPeX+HmxbLtczqxICi4oMKTmhXYH7DMVd+E8Oi+HVi9treZW0jvQOg3EGR0rGJOpk3qaYUWluIc38Vv2Bh+wjM9zKZWdMrHTz0p5e4pxPC2+0BsX7FpAzh1dbgUgRLHbQzqTEa1EekrEdlbwtzTuXwddvVbw8N6d8J56svacQdFIbM0W7jXAygydToTKgamt6jcXknsoqdJRLfwP0jBhF221lhupIdY8VZOh3GlT+D55wlz/ANe2Pa0f+6KxjA3rds9mpJ7MHK5nJ2f6MNsWBOmboSB5MRWlSs44aR2LHpkLjUpS3XofQqcew52v2vrF/GlTxez+mta/9Rfxr5m4jdYMuXxB239pqfwnCb9woVtxbHezEgTpoYnYSTHWsqrJrKRSuLaFGpKDlwby/GbIEm9bj++D9xpta5msOUCMXzmAQDGpiZMaVmPC7Re2gQPlckzlaF0GrSNJke2PI1YeB4fs3sLvkKrMblYBI8pqJVqr3ccFJ41NJ5NDoooq6YOVU+L/ANK3tq2VlHMPNF4Yu/bRLUIwEtmnXqYIgefuqtcPEUWbe2qXDah5HrinCl+aMpGxXSPh08qgVxtvEBkcK7Jv3ZnpK/CKS4zxbGX7eULaUHQ5HIJHUEnWPIb+ykOAcFa1Fxyj5l71oMylVIB1jUxIMSOnu1dXWkmWvhs6cXnGT1huBKXj1U3yiczREhem0aVKi0qhQGkfNYAiPLp3t5Gm3jvzH2zIZUthejIT3usMTrmHQ/s0pO1xa0Zttbd3cwSpjXo2U6Z53Pl7KjljJ27WM1QinuRfHrHbm3bIKvmAJTXMkeuRoC8E7eJqp8Y5fHbDJJRSATcyhzGp0UQBPStJwtmwrFslycrC4XcSp0kH+8JIO0nSoniOIw1wjs7VxgoIOdwC2hy6zOhj2AUU3HdEX0ChN7qT9xHkW4PygL9G22sea1duNcO7bD3EjUrK/wB5dV+0R76pnJxt/lp7MOPk39YjxSNvfWh2ifOrUcTjhnmb3/5rtShnbDMR43akKzCBlyA9AzTJJGojeD51W8VaZmgT3NBIggLoNOhma0bmPDdhiLtrLIJzoI3D6gR4SSPdSPBeDKoXOmcsADEkox6x1M/cRVOjOUfDjg9VcWsKyVVvCayQvKXC71x1Nx2K69wRmiD35IOgIgxr+27cDs5mlnUOoJGX1Sp0Up5bnfSPDbq8m4iyTe7JiimdBLGdAyqNZ1EjYjfoaheCYq8cQLaYe6mjnMbbKinU9wsBlBPQ9TV+G63PNTpU6dVKmSXHsBmuTbQloJeNhHXyPjUvyGy27GKvuSotQcwgtMaAKRrJ8x9lLW7IRSw1TKMxJgsZ1A+iynp1qu8x8YcWnt2kKredXbKJJyerJ8SdT7KjnbLOUdid7KdDtv23JnhnMd3E4gXsr5UhSpAKAkCDMhlbujQTu0gUnzPzBca7h+zJZLTMXQHM5LCJgalQD7Rm9lRfJnFiltkuQihs6yYksMrCD0hZqZu4nDtOY2/aCJ+NVJOUZNYIaENcdUsL0GqvZDqyBQWZc0aZtRrHQj9lQV/DlT5dDTe5iHfGhFDsgdApUBhAYEscw6wNiIjrV4wmBRdGgltn6A+FYqQlhZNrS9+iVJaVlPlFdw3CxkZnI2MeCmNC/ipHXb9kz6NsQFxNxWlbjKBl6GDPv8j11nUa+Mfg+yDnQAK0g6rEGfah8Ph1FUbh/H7vbI2GU5bBDFiMxVDo9v8AtJEwN4HlVm2Sw0Y6ldRuJRlH3Nr40Ie2QDAaSRqAdoP6x+FObN3evfC+JW8TYRwQUcSNeojWR1n765csQSRt5dKvwWFg4U5auRpxDEW0Uu7hAneDEgARvqenSdqTwvMqXFU5CGc91FZXJHQykrBGu+1Vv0l4zsrQT9NavKfdkb9gqj4LiLXFw9o3ntWWQszJMkiIXTpO9bpZeEa4yW3mLCjEYosHyEqqwyNAyjx8/ZUXjODi2QucM0AwFI0JI3IHh9tROPa7bvW+8Xh+zZiTBtkAy09VJWCds0TFWvhtq3pbEZ2UkN9KCunlvtVSvbww35nZsuq3EHCnq8PH5Hvl5na4j94lIUdUBGhUgwy3NJ89amuMcbebfZ95EYm5bkFjIjQeABmPOdqrXL3EDZNxLkKgYnvGJO2U+OgBDb7DwNTv5XavyWK9mNGfSY6SfLxqo5OLxgzCHcblLjOx5TsQWvWkAkgNAgv5EdGE6aToJqV4Tw/tcKjxet5gDkAnswpIVVGWNvft4VTuNcS7F8rqzWoYW1SG0O5cNoysIOhB0ipflu0MMy9pxG1ftglhbzZGQsJJV+1iNYKnMD01rLpvTuyFtRb0lT5ktlcXeDNnIIGaInurEjxAge6q/wAdWcO4HgPvFWzmdO2xt+5bIZWYQ2YGYVRoRPhUHxfh5Wy5JGkaD2gVp25ZykejpVqcrdQlLdrBRMPfupoGIA6aH76t/DeHtdxC2bjhGdFAkjvs8QWjpucvgsayZ98v8h4nGMMlpgp3dhCj3nf3VO4jlwzkt4e6rIFzRbbvMuzq0esD8QfYatwerLaPL3ttSpNKm035jjD8qJZDEMbxAL5iEi5bmC1sqO7BIBRpBBqMbiSWHEGcMWW5BJlSNiNZmTB9kHoS8v8AFr9q0bYw16G1JSw6kt9JdwLgOsQFO++hq9jl/F4q4HvYa8tv5qC26i5cUaAmO4W+kdOgqQopbblr9JFk4jA4Z1Glxw4J0GqE7a+PjULy6q2bJRgDmUA6H3wRVz483ZcPw1q9bJuG2iBSQArC2fXExK1XbjYYD+juqdO7nBUrPjMyUn2GqtWo08I7vSrGnUpapKWd+B/Z4rYW2Ug6iIyQPv6b+6q+KlS+DJ9W+B7VgfGT99McSyHLkDCAc0mZM6Ee6BUFWpKp9bB6KytadtlU09/URTCI57yz/HiKt+FwT3sIbVtwjlMofUADT37ffVYwODZnBKIVjTOzAEjoADB9p8fCSLhhmVk+TwuGDoe8hkEEAHMNfPrVijU0RPNdStKlW4k445I3hfC8VhWRQtwhO7cZvnSZzKfnWtfMiOh0Nw5VvAgZtfl3ynqO9oPZ/HlVWxnGewTM+Hw4yghcpM66aCfVPVdIj2U55P44737StYS0rMGtosgGT3mEncbxud6TrKWIoq/Cq8Iuo8YRr9FcFdqyUjlYBzigbH4qQDD+fl4Vv9VLH+jTC3rr3XN3NcbM0OInyEaVBWpuaSR1emXdO1nKU87oy/g/CgsXCMpOiNByzMd7XrtP8F5jLIO2W26bg6Eb76Hu7kHp5iQNIwvo7wyKUBulT0ZgQPZ3dPZSGN9GGFuqFZr2gyyHAbL9EnLqKiVCSOhPqlKcsvJnfLONVzeRYKnLOxE9+YnYaDr9kVaLPCbVoSAmYbtAgTsCI1UzEjrTfjPo9/Igv5CLzZ2+UYksVA0EBANO801EtwzHXXCi1iLaCTqj6eIBiYnUA7Vq04vDRF21X8cKiin5N4Y/xpVz/RqFjL6o2GwnqB0phiMHby/0afqj8KRxnD8aYVLGJCj+w+p8dv8Aemdzg2Pj+hxX6j/hWjzng2Vm8fxl+ow4taW20p3dQJXQxpOq/wAaUrduWmPdu30AndmM6mDrMaCes7eyP4hwjFWxmvWb6JIGZ0YLM6CWETvTkjf2eX8f5VpNvJ1bKjGNFZep5e5NYLhCBkZnuFmjuvJzWyslJI0brvrJHQmntu3YVTdW61sfPEmRv3T1LCADr4SfVNRvC+Igjs7mqzo2kr4ddp+FIcWLXbhtquY6gsBAaPnOekCNeutZ1JLYy6TlPEv24FX42rubS3bzWyNPlCDnLAAZxELlkyfHadKfYIWrTyt139YMHZirxqbbBtVYbqeoHnUDew62gpCgASLockktuEYD5hjun31LejcflHEkLFSqK4CPqzDK4WfpFZ3Owit6UnqWTF9RjGi5x4SJO/i7NwS5cMTOgEHUwTrExAmOlIkYYEa3HGsgwCD3YOntb4edX041P0WHjYd1NNf72g3/AM66cSmvyOH8u6mu39rwNdPUeT769DPnTDxoXmeoWPZ9+temtYU6zcEn1QFMbxqf9/vq+jFLH9DhtfJd+oPe0O2leWxqQT2OGiYHdSff3vDX9nSmod9ehTuH4BLbAa58wzJlBkZhBUgjbSR7/CZMYFihdYZDOk6n2Dx8h7R1FTf5dZdlVlRW0hu5GbwBzE+yorEcp4tmkNbUAnQOQJMZjEaEwNKq105YwsmmtNkNe4fevwjKwTVdd4jWY1JjSPHSkrHJ9uwoNq2SjQ4GYmTpluCdnGbUHSrQ3LeKDaOpTLEG4cxP0pjRhJ1pHD8sYwOXa4nze7n0bLsCMsRHxqBQlHhMa0/NFTwOAxGHLNbz2w5BOnck92QDoJJ6b71K3+IY+3MvoOoRCNN+lSGK5Uxr+s6QCCB2m0aj5vSdKTHJuM176azPyh1nU/N6/j41jFXy1DMHzgqPMHa4zJ2t49wOohF2cANsB4Cm/BuWiAttT2gB0zCCDtIKsCKuH5hYn/pfrn92mHFOGtgynbYizaLnuy7T7e6hIHmdNKRlXXqGqb4wJPyqScxdsq7qFHyZ6tPVTOpM7mdDos3CvyeCzEqAco2OsbdSNPx6Gp1LbSqPdsC8RIIuEh1OxJAy66add6jLXCWv32tdvZJVsrIrk5SNWRSVgsNZAMippd1rh7kcZU87NbENhcmJYm4790SdBsNwANTqd/8Aap5sRhrSwMy75VhWyg/OUn1kYAb66xUjg7wtGOzsQCQkR5gmSeuXXxqXt4tMuY2sPvAEJPlMt/H2VaT2JO6vQz0pZJlndTJEdmGgCYHrDp0ik2t2hEMW3mVAA8NmJPTwrUrGIw7QHtWgerEW8s6+c6xpIqs87W7iYi2LSOiEAr2Nq2wZpOYXcymAO7vAgnqK21Ekayb4K3bSzkmQDB+d1G3dJmmGMwYvKUUxIBJBjYyYJmNgKuhtYjtriiz8oFYhOyt9jEGCsrqZyxrvofKAD4heH4y5cF45DbyPdsIjhu0QMqZRJEaEbeHUVmf1WKFzqmkl54G2Gu20RQt24UzBZJIKye8jxrPgesgjWvfEOJ2kIm9dTqBnYtvud9I1/wA5mDHGEa2boUK8AXLZ2uA7QPDWZ6Uz4Xw03WFy7pbkySfAaE9QgMAt0rkSm+EewpWsdOubxj8B9hFN8m9dxLRpKS694+qDGiofpedLcU4l2SG2lzO+iZSGLKuso06EAmQRrtTV07PMpuWg4MDUwEMd0gyGtkNIHT7mIi0gckM7iVIPq+c+PT3RWjbSLcKMJyzyvJYX9BThHfLZ+/qvra/S8atuC4dZyqWVdTBhV0Gmv2mqZwzBX7ubsEuOwILC2pJA72pCjQTUxb4Nj4/ocV+o/wCFbxzp4yci/ttdxLFRR42zgsTcNw8nQeXcXXTr76VwXBrDvqgyASe4oPSBt7fhVb/kfH/ocV+o/wCFSWA4diUIYpjgdJHYFlP0gZI0ma3SeeChO0lFfxk/zOcyWEz207oBXukCAYJ8Bow/HcSKg7uOFp47QC4o9aJEeDDxjp9pEVovCuTLeLV2vjEJJgI/cIjUOAwMMD1B+6nOC9EmEtOXD3yTM5nBmfHu+OvuqR05SWxrQvKVB6ZtvBluC4Qrqb11+0dyQtvVWLdZJ0DRqB10qV5f4tONw9sQ03VLNl1MZcpIPquoBBjStIX0c2BMXLwYjKzZllvAmV3HQ71zh3o2w9m4txXvF1YMCzg7awYUaHrWFQkmiep1WjOMk88bFtFdooq6eZCuRXaKAKIoooDkUZa7RQHMtBFdooCvc58sHHYfsRcFvvq+Yrm9WdIBHj41UP5n3/rKfVH9+tPiuxUcqcZPLLlG9rUY6IPCMvPoef8ArKfVN+/TrBei25bVlGJTUgyLO8bq0scynw0rRqIrXsw9CV9TuXzL5IzHGeiS65/5tAo0UdjMDXSc0kCdPCmN3ky9wgHGretXWUgQ1kj1+5oQ+nrn4CtbikcTg0uLldFdTurAEGNtDTsx5XJt8TrSxGo8x81hboyH+dLFfQw/1Z/eo/nTxX0MP9Wf3q1P828L/VrP1S/hR+bWF/q9n6pfwrTt1PtE/wBNs/ufmZYPSnivoYf6s/vVxvSlio9TD/Vn96tU/NvC/wBWs/VL+FcPLWF/q1n6pfwp26n2h9Ns/ufmZAnpDxFy7bBSxBuIDCHqwB+d51qGJsHO/wAkSCd+ztkNtoSWB95AOnsp2/K+F3GGsSNQeyWQehmKzr8zeKeL/wCJ/wBVb6pU/LJH27e7eU1Sx6+ZbXwLnVrJP/2Lcj/9n8eVOMLwaV1VVB3U2FB02JhiOtUv8zeKeLf4j/VR+ZvFPF/8R/qp35fZZn4ZQ+/iXYcvxsbX1A/er3h+BFDmRkVoiRYG362lUX8zeKeLf4j/AFV6/M/ini3+I/1U78vssfDKH38TRrFm4Cc7hxGwt5YPjMmaqnOPLjXb6XbVwI5UI2a2XGVCxWIdYMudOsDUdYP8zuKeLf4j/VXRyfxTxf8AxP8Aqoq8l/KzPw6iv++JYbXLAtm1Zt3D2eRZBSWIUBSc06TA0jSdjpS+A5ey4oHtQUQyLfZic0ll78zmEmT18jNQuF5VxwUC4twmTJGKidssd6BGvTWlMRytiipypfDQYJxgIB6GJ2qX6RJrgo/DaEZPFRc/55lTf0hYhL1wBLMC44EoejMB86nyelLFR6mH+rP71aVgeU8METPhrBfKMx7NSS0DMSY1MzrTn82sL/VrP1S/hUDhN8SL0Lu1isSpZMt/nTxX0MP9Wf3qa4j0gX7jFmS0SQB88bSNAH03rXfzawv9Ws/VL+FH5tYX+r2fql/Csdup9o2+m2f3JmuB53vEBu2w1slROcXNPmgaOSWgSTp01NcvcRvY4DBDEYcjEmCyLcYpkHaZu+w3KR/Gml/m3hf6tZ+qX8K92OBWEYMli0rDZltqCOmhAnY1t25+bInd0FvCnh+XGzM1tehS4v8A9Wnvsf66m39HNzMG7e3Kjug2jCmIYABx3CPmnrrV9iiKyqMF5Ecup3MuZfJGYYj0Pu5k37Q8lssB/wD0r3iPRG7me3sjppYPn/b860yKIp2Iehn4pdfaKfyVyIcBcuubq3O0CiAhWIJPVj41bwK7FdqSMVFYRSrVp1p65vLORRlrtFbERzLXYoooDkV2iigCiiigCiiigCiiigCiiigCiiigCiiigCiiigCiiigCiiigCiiigOUUUUAUUUUMHaKKKGQooooDlEUUUB2iiigCiiigCiiigCiiigCiiigCiiigCiiigCiiigCiiigCiiig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25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6" descr="data:image/jpeg;base64,/9j/4AAQSkZJRgABAQAAAQABAAD/2wCEAAkGBhAQDxUUEhQUFRQUFRQUFBQVFBQUFRUUFBQVFBQUFBcXHCYeGBkjGRQUHy8gJCcqLSwsFR4xNTAqNSYrLCkBCQoKDAwMDQwMDSkYHhgpKSkpKSkpKSkpKSkpKSkpKSkpKSkpKSkpKSkpKSkpKSkpKSkpKSkpKSkpKSkpKSkpKf/AABEIAJ0AyAMBIgACEQEDEQH/xAAbAAEAAgMBAQAAAAAAAAAAAAAAAQIDBQYEB//EADYQAAIBAgMDCwQBBAMBAAAAAAABAgMRBCExBUFRBhIiYXGBkaGx0fAyUsHhcjRCYvETJIIU/8QAFQEBAQAAAAAAAAAAAAAAAAAAAAH/xAAUEQEAAAAAAAAAAAAAAAAAAAAA/9oADAMBAAIRAxEAPwD7iAAAAAAAAAAAAAAENgSRc8lbaMVpm/I8FbEynq8uG4DcQqqWjT7My5z8ZNO6dnxR66W1JL6lfrWv7A2oMVHERno7+vgZQAAAAAAAAAAAAAAAAAAAAFZSS1yAsVlJLU8dbaKX059e48VSrKWruB7q20Uvpz9P2eGrXlLV924pYAVJAAgNEgCqy0PXR2lJfV0l5nlsRYDdUMZCejz4PJma5z9j0UcdOO+64P3A3IPJR2hCXU+v3PUmBIAAAAAAAABSdRRzbsBYidRJXeR4q20ftXe/Y8c5uWruB7K20V/au9+x46lRy1dyoAAACASAIIsWAEWIJFgIFiQBFiGSzBisZCmryfdvAy2PFi+UscPknzn9uq73uNJtHb8p5RyXV+Waed2B9ZwGMjWpQqRvzZxUlfXPc+s9BqeSv9FR/gvybYAAABSpWUdXYtJHNYnHcyrKE23ZrpcbpPNbtQNrW2luiu9+x5JSbd27lISTzWaLASALACCQAIJIAEMACCQAFiSA2AKVKiirtpLizW7R2/TpZLpS4LT9nN4zalSq+k7LckBu9o8pErqnm+Jz9bESm7ydzHYtFcCgkRLPQyRh8+fOoSA+i8lP6Kjv6C9WbY1HJRr/AOKjbdG3em0/M25AAAEM4za2deo/8reCsdmzjcfFqtNPXnPXRpu68rAeWlVlB9F24rd3o2OH2tF5T6L4/wBr79x4XH5vKSh89wOgTJOeo16lL6Hl9rzXdwNlhNrQm7Poy4PR/wAXvA91ySCQIBIAqCxUALmLE4uFOPOnJRXF+i4vsOa2jyqlLKknFfc/q7vtA3+O2nTorpPP7Vr+jmNo8oKlXKPRj1fk1c5uTu3dkJFEovGJKiZIoCFAvH5wCj83GVQAoo/Nxf8A4y8WkLt/PyB2PImf/Wcb/TUkuy6UvydCchyHrWnVhxUZrhleL9YnXkAAAQzmdv0LVr/elbuya9Dp2arbeBVSF98btflAc3fj+/2g1/srCd/wyc18yArKPzcYp0k8mu49KV9PD24+pXm36/X9gUw+Nq0v84/bJ5rsfubbB7Sp1ck7S3xeUvDeapx7zFVw6efDRrJp+qA6QM0WG2pUp5T6ceK+tfiROP5VUoK0E5ztp9KX8m9AN1OaSbbSS1bdku1nP7R5WRWVFc5/e/pXYtZeSOfx20qtd3nK63RWUF3b31u/ceaxRlxOJnUlzpybfX6JaJdhVIhRLoCFEyJEJGSMAEYmVQC6iQLRJIXn4suoN9XUs37LvAWS+ZFua+xdeS7kZKdH/er8dEZI2Wmb6s34sD18nJunioPO004NvLXNWXakd4j5z0tVk0001xTus+7rPoWFrKcIyWkkn4q5BlAAAx1YXRkIYHFbRwTo1HZdCTvbg+oxxfejqdp4JTizlpUnFtcNV+QLOPAlSvrk+Pv7kLq0JauAlHjk/J+/aijj3P5oXUrZarh807SbZcV5rt9wME0lrlvvu7zl8RPnTlLi8uzd5WN1tzEc2Cin9WvFRXX1s0RRJKISMkYgVUTNGJW6RZMCxaJWK+eyM0YfN3gBEV83eJkjC/6yXjr4Fopdvz5oZYwfZ2a+/oBVU0tfDT9syRT0S+di/JkhRsZYw7/JAYlSvq7+nll5syqn818tF4GVQ+f71M9LBSeifzt9iDyWOq5O4lOgo3zi2u6915M1tHYrevl+zaYLZcabuteN7gbRMERIAuAAKyRoNs4B/VHVfLHQmGvRUkBxy4rvXzeLcD1Y3Df8c/8AF6+5hnTsBRZ9pGafBkuJixOJUKcpPcvPReYHO7WxHPrPSy6Kt1au3bc8yiRckonnWF2yCUBeKMkY/NWIUz0U4rdrwAiEHw8czNCjx8/wemjgKj3W7cvLU2GH2I3q33ZeeoGtjFL5Y9FGg3on3L8s3uF2FFbl6vxZs6WzUiDnKGy5vcvU2FDYvFv0/fmbyGHSMigBrqGyox3I9cMMkehRJSAxxgX5paxNgISJAAAAAQ0SAPBtDCKSNDGnzXzH/wCfY6uUTUbSwe9AaaVO3zyZp+UNW0IxX9zu+No8e/0N/VnFRbk0kl0m3bI4zGVZYiq5RjKS0iktEtM9APJziyibHDcnq0tbR7Ok/Y3GE5JR/uTl/LPy0KOZpQ5zsk5Pglf0Njh9kVZblHtzfgvc7HC7BSWljY0dlxW4Dk8JydW+8u3JeCNzhNiJaJLsVjeww6W4yqJBr6OzIo9cMMkZrEgUUCUiwAixIAAAAAAAAAAAAAAAMVWndGUAaTE7FjP6op2d1dJ58czJS2OluRtrCwHlp4CK3GeNJIyACFEWJAAAAAAAAAAAAAAAAAAA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8" name="AutoShape 5" descr="data:image/jpeg;base64,/9j/4AAQSkZJRgABAQAAAQABAAD/2wCEAAkGBhQSERUUExMVFRUVGBwWGRYYFRwcGBgZGR8WHBcXGBgYHSYeHBkjGxUXHy8gIycsLCwsGB4xNTAqNSYrLCkBCQoKDgwOGg8PGikgHyQsLCwvLC80LCwsLCwqLCwsLywsLCwsLCksLCwsLCwsLCwsLCwpLCksLCwsLCwsLCwsLP/AABEIAIYBeAMBIgACEQEDEQH/xAAcAAABBQEBAQAAAAAAAAAAAAAAAwQFBgcBAgj/xABNEAACAQIEAwQFBwcKBQMFAAABAhEAAwQSITEFBkETIlFhBzJxgZEjQlKTobHRFBZTksHS8BUXM1RicpTh4vEkNGNzgkOywkSDoqOz/8QAGwEBAAIDAQEAAAAAAAAAAAAAAAMEAQIFBgf/xAA2EQACAQMDAgQCCAYDAQAAAAAAAQIDBBESITEFEyJBUWEVoRQyUlNxgZHBM0LR4fDxNENyJP/aAAwDAQACEQMRAD8A3GiiigCiiigCiiigCiiigCiiigCiiigCiiigCiiigCiiigCiiigCiiigCiiigCiiigCiiigCiiigCiiigCiiigCvF25lBJ6V7plxN4UDxP3UA2/lJ/L4Ufyk/l8Ka0vg7OZo6DU0BJYVmIluuwil64KDQBNE1RcZzze7S4qoii3ireH1kkqz5WO4gxt4edNhzpiYumUOQMR3PALEwfM1I6UkssmhRlPg0OaKo+H53vflD2yiFVQMDqDJ8daslzjOWZXbz/tZf86qyrwistm1W2qU8al7kpRVV4hzwLa3SLRPZT84CYZ18P7E++rNhruZFbbMAfiJqfD0qXkynCrGbai+BWiiisEgUUUUAUUUUAUUUUAUUVw0B2ikb+KRBLsqjaWIAn2mkP5asfp7X1i/jWMmVFvhD2imX8s2P01r6xfxr3/Kdr9Lb/XX8aZM6Zeg6ommr8StDe4g9rj8ag+a+aBZwzPh7lt7oKgKGDHUie6DJ0mjaRtClKclFLkss12svXnvFqO+1sjIHZxb0GbZl176jrUZi/Spis3ybW8uwJtiT576T4VF3ol+PS68uMfqbFNFYz/OljvpWvqv9VcPpSx30rX1f+dY+kQJPg9z7fqbJduhQWOwBJ9g1NVoekrA/pj9U/7tZvc9J+Oc5C1uHOUxaGx0PXwNOeGcsJlTNcGdxIBjKsEgqdZzRr9njWsqzf1Cah0ynFN3La9Mf6NKtc64VgCLh72glGGo6baHy610c6YX9IdP+m/4VRRwRUkNiLRGoKk9Bt19hB3A8aiuM3cjhLdxbjESbg2AkjvxpmETmrDqzW7JafTbepLTGUv8/I0e56Q8EpIN06bxbcx7YWvH85OB/TH6t/3ao/AeX8/aJnVFUrLvAzHqIO6Hp51ID0eWDbf/AIm2LkynygKgdAwnWinUaykjFSzsactM5S/L/RaP5ycD+lb6p/3aP5ycD+mb6p/3azHj/LJwoUm9auZjEI0kQNyPCoWopXE4vDSOhR6JaVo64Sk1/nsbP/OTgf0rfVP+7R/OTgf0rfVP+7WN27ZYgDUmp3A8GXKRvcG48R/Z8/Osq4m/QxV6Ja01vKXy/obXYvB1DDZgCPYdRSk1kuD9IOKSEZkyqMoOQTA/+Qjbr9lex6R8XcdUttaAnK1w2+6Z2I10nwPWrHeijgrptaTeMGrzXZrLj6Q8Qi5rhUCWy/J6tGmUie63ntFRJ9KWN+la+r/zo68Ubx6TcS4wbPXJrGf50sb9K19V/qqT5Z9I2Ju4q1bvPaFticxyhYAViO8TpqBRV4t4MT6VcQi5PG3uapUdxU6r7/2UonF7J2vWj7Li/jTfH4lHjK6sRMgMDG28VNk5mljSpLhad0nxP3VG1LcO/ox7TQwOq4a7XDQGZLy9iLl6+VtNBxyXATCgolwlmGaJEfHpSx5OxOW93B3wwHfXWQsdfI1GcY52x6NiGS/ZCW/ytlQ2ATGGuWrYUtm3IuzMaZfOpa5zZfUY66+KtKtl8SlqwLKm4RYK98MXGbLmEiBvvUsqrksE8a8o8HhOW8QuKuObRym2FBBBk+GhmrJi7Ld7unp0/wCpP3VSuO8649LuJ7O/aVLRxWVTYBMYVLDwWzfO7eJ6R1mu4z0g4xMTiVDLktpiSgNju5rOHW6kXM3eOZtVjQR41z6tsqixkkq3kquNS4WBTjVliuKAViSTAAJn5W9WmYEfJJ/dX7hWXYj0h3RZtlMfYablxHvGwipKWVurbTNcykljlzFhqY6Vp/DbxezbY6lkVidNSQCToSOvQmrurwKHoculQ7cnLPI6ooorUshXKKz3j3pHuWL922BZASMuYmWksCdwIECeuu1aSmo8k9C3nXbUEaFNFZ3hfSW0xcu4MTsVdtD5+X3Uw456W71i4ba2rLtIhgzFSpGkDea0daGCzHptxJ6Ui78xc2WsEbYui4TczZQihvVyzuR9IU1PP+HESLoJ6FV0aJyHvQGI6Gs+4nzVfxYR3tql22zWyqzCrcABD5vpAaEaCabPzHiLjC3afQdSqzAjRtNcsRPWo5VsPY6NHpSlBalv57/2L43pZwYPq3j/AOC/v15b0uYMfNv/AKi/v1l3ELoOg1MlmYjUsd9vPptppUfcXSou/MvLo9rpy2/1Lvzzz3Y4hYTD4dLxuG6pAZAAdxAhjrLCqMnA7zEhbZeDBKwwnXSQY+afhS/LPCu3xOUs6QpcMu4KkRE7b1ebPKZExisQJJJgqJJiToOsCkqcqr1GtPqVv05dhS990380VfhXLN1Abr2W7mpUrBC699fEgg6b9fCnboIzCCjakfbI8D/uBuKveF5ZzpkbE4iYjNmEmNgdNa84r0bWXBHa3lDasFywT4xGk7mnYkuBHrNGo8zf6JmY4/izXIs2+9rCtHe1+aPxpzwnALh3BLSxU5ogaA97sn+ksQw61b8ZyDgcIV7S9fGcHWF0ywfWC90z1G9QnFOFYdwTYvO0QzAgDNp65Ugd7KekedaqnKL3JJ9VtKrVKm+fYTvc6XMz5VtlWMkHMRI6qC3dByqYGkikG5xuaytkSCD3ImYnrvp+OwrzxXihc62VKpoCyOIn/wAhqfOprkS5kw+JuZQ3ZkMZGkZG6wdZjSKxltm1Xt0aXccCki4PEfGg3R4j41r3Fr4/IiWW3na2pJFuACQufpodTGvSlMTx/C2VCPlUwveCLptEk6T+w1sqeXgr/Fno1aPPHJm3CcItshzBMgN9K3J0MdVI3Pu8an24eQs6FTtG49hPT/Y9DVrbGJeTNbKF+jZBr1gj9nlVFucPN/KLboEMnJJOUjceOXw/iNpRxshaXHfcpS8PzGvEMVcut2eWCBqdiVGssegikbPHLOGDesV0LGACZHdYa9+yx002pziMD2AY6hAmbtAVmYIzKJ1AmCtUFJxHyj92xbOoUwATlzBZ2BOvl08K3oU1LLkZ6jeToqMaWMMuOAuNjrRa1GVGIFpmgqdDGumvST5U4wnKd9yAbeSerQQPIlJ+yqfwbGXO2LWGa2CApyoT3V2zAAiem37a0fhvE7gWfyjN/wCCn7opOFJSwyjHqt0ltj9CF4/y3fwdvtWTtLfzmta5f7wIBA89qq6cxoSFCXJJgCB+Na9wni5vMVzIymRInXxVlPvnX49KBz3yVcwl38qsqq2QwK5JPZnwYN0J67axW6oU2srgLrV0npbSf4EnwYJ2YMSG7pJEFWG6MOnkeu/hTu++TVjEeq3UHw8/dvv4io/l3iK3rBuKAGE9oh9VgNz7PupvcY323Itr1OuRSd2I/j76rTxF4R3rZyrQU6npuM/ypsXdI7qKPWMwBrGZvPy8amfyq3YtspgrqIaAc2krcUeWqttrVpFwWsM/dXRIEqNdPnQNQQN6mzxnDWrS9qFUZVghVJAgZdT+2pFHJxXfYW0ds4wY9iuIG4ZZ5jQS0wOg/wA6Q7QeI+Nbkt23ess1rsmJByns131gEbb1C8tX4a62INpwIOYBcoicwAiQASQQfDrSNDU+Tf4zpX1Pn/YypT4UnfsF1KgST+ImpznID8vxGUAKWBGWIgqhERp1mm/AbZbEIskBpBjwgmNfGKg0+LB2o180e77ZFsBg0RAgghtVcaZ/b4ONdDt5iamuXeIrYxKdoYz/ACc/SmIn2HL7PMQanbvKWFS0917l0W9CyiNGkAMukhpjUb1FLyvgMQc/5Vf0IWWAUAxIWckA1LolFo5M+qWk4uFST3XoX2pPhb90jwP31C4O8rLAbNl7pMiZH0o60/wN7K3kdPwq8nk8tlPgmKKK4ayBM4VforrPzR13+NcfDrB7infoNZ3+MVA43msoY7OBDHOwbLo4SBC66HWDoSB40vgOYWuE5lVfWjvDuwGIzsJAMI2YbrpprQEdg+NYu4qM3DQudoIZ9VU5MzMCk6gnQ69zWKsOAtl7atdtIjsJZRqASIIkgTpodKiLfMzFWI7B8ttrkLd6KdGOhhWEkDfTWK98S5ma07qtpmCISNGDFhOuWM3Z6avEeBO1ATX5DbiMiRvGUfhSyrFQWI5jYE5UBAtG5DSrFgGMZW7wSF9fKQZianLbSAfETQHqiiigOVVOL4dDdMop9qg+PlVsqn8fxqW7jF3VB/aIHw6mq9dNpJDXp3zg5Zwdv9Gn6i/hSr2La6lLcgaEouke6qxiOfbKaWw10+XdX4nX7KiL3N2IvuqjLbQkAhRJjqCzfsipadtUjByksfiVX1CClpUm37HnjuPZrihWW3o/egDpOQkaMsjSfGoPF2yneF1WIJAyiD170iND+2pPFqe2t6ITDGHMLt18vCoTHLDNoBqdjK7nUeXh5VzMtrLPe9M3t47+RpVj0c2yAL19r1uFi2VCeqAACyHUZYmACep1rzznzpheG2BbCjORFuygA20BMaKs/wAE1ZsReVUEzrA1J00Jny23qg8W5IwWIe7dYO91jlX5bYjTuA+qBrCmRpsJiun4ILZHk3rqN78DrhdwkqW3KyfaYmpq01U3Arfs49LVy92ltrLsJVQ0qUEMRuRm3G/hVgvcZtWz33APhufgNa2c0ll7HNq05zq6YJt+25aMG1S1l/jWXY30jZB8jak/SuGB+quv21UuK844vESLl5sp+YndX4Lv75qtK6guNz0Vj0G6qrMsRXvz+iL1z/iTdxa2EaCtrPqYU6kwSNZgGI8fOqFhsSWtloAJGUxOupHXcQPtNIWuJOqm88sVSFfPqCp7o8ZA2rx/Kebs0IAMMdPYNCfGtJrV4kca1i49QUHypY/Qs+Jx13sy8IwgT3yxXTQlXEGPjNO+X+JFcLimJgt3O6Mu6wsAaEhmmDuJqCxOJssoAtlWA3DGGMDcNOkidKY/yrctQqt3CyuyH1WKEFSfhWlLDkkz2N9DFtLbzRs+Lwua2bSRAUK4OxBEbeySPYKoVzgqs7G+5Ba4yKviQdfL4V7sekVnR7jW8rl1IyNo0D1IbWIEz51E8K5muu183Toz5lMSFLFiRprB8ekVJUp4fgOLa1HTXj8yXwOGW0zdlnCHukagh1Kww0EiCw/jRDgmLw62CHLLc3aDBiRlKmdxvl603t8cfMr5C6ZsjHaMxUSo8BA1O8nw0ZWceBa7M21P9r5286Ebbff41pN6cHW6eu+p6d91x+Y24viy4cTKwx0EAmNWiYBMVnyXSFKyYMSOhjaavONIyPGgyt9xqhq1TWm6Zp16Ki6a9n+xPco8Vazegf8AqQo8M06E/Ej4Vp+BFvEoS9so5MHWGMdTHjHwrF8Nfa26uhhlIYGNiNQYNaNypzijKzXnVHWM0/P/ALSjqfICs3EHnUcehNY0st9ool85VjswCSG2Ld0KB5iSfdVuFtbtsq6hlcFWUjQg6EHyqo8r8WXFK9wLA7TKARrCgQf/AMqudmrFJYgipcPVNvJjvFeBfkV+5ZUkqDmU9cjiQD4ncecU+s8QRbIy93LuB62fXvHoykaEHanPpB/55v8At2/uNVyK5dR4qM99Z01UtKefQv8Ag/lLYVYjIAUM5crDYDw1NRD8IBdhfuEDtCip0LCPaNRFQ/C+ciFclIKlQCrb5dAsHxAJpThPNF17l83TCs2ZeoQsW001I0iRtFWJw84nlKE3TnLVxllv4Dg0tM3ZdpkIa241BDCIcGBIEkTB3phx1lsXMUrKucqhstEETAzCOsak9SJpPBczOhF4WzctoSLh2gGBmX2Dcnxik+abwxeJs9nMOqJtB7zNMjyk1YoJL8SncS7k9SeV6lUxiEXGBnoddyCAQfgaect/81a9p/8Aa1L85WwuPvqNgVA9gRAPuqCv4hkUsjFWGxBgidDr7CapzeKmfc9Xbw7loorzjg07nLGBMFBnv3EWBudc3X+7URdxq27vZfJsFAyhSTo3rq48DoQ1UDA4m45glnXMrspf4sCZ1iafrzHC3myiACi9WAWB3eoAkj+NJZPuLKPBX9KVvcui98YLhhsY9u8tyzDsNHUNoyEeofArlEHp7Kv1m8GEj4dQfA1gXK75sQmW6xk5srGNBEnUA6D761vEcwFUZkgsXCjvhlkm2NYaYjMNqkhiCS5Mwi4JuWxesDiswg7j7ad1VsJxRWjXK3QE6z5eNTuFx4OjaHx6GpyRNNZQ5WyBoAACSfedT9tDWRIMCRIn2xPxgfCvc12hk8hB4V3LXaKA5loiu0UAUUUUAVkPpQ4f/wASt0DcZD7RJH2E/Cteqi83YPte0WNR3h7RP7JpCr2qkZe5WuqXdpOKMlw/CLrXQ/aQoYDKATmXroPfqfKplsULTIZGVjCLqW20kREk/Cnf5RByWhnf7B5k1FcZsdmVeZuNm1A7u3zR1PnW93FyT8WxrZOOEtKz6jfB3WXEs+cLvlZtRoG+8mK5xDEtcYlipO0rsfD7Ka8KOYDP5ydp6jX3/wATUnhuEm7myaQO6CZzkdAa5Es5wz6FYaI26l7Gi858e7C1aC5Wul1KoTuoBDlh9DKTJ8xWdcE5lxuMvXLClFtq0g5S8ETlUuIJXQ94joJqC4rwZ7b3MRBK5ykXWGbKQcstJ17v8TTDlPjYwl1s5Ui4kESQdG9TQRr/ABFXHLWtjymntywy5cHsYr+URcxDqym04QpIXdCdGEz+FIcTwvZ4h16HUew6ipXlzjaYi8MgIDKWAY6qqmIyjzJ1Neud8LlFu6B1yH7Sv7RUFzDXTyvItdJr9q/7b4ksfn5FVuvlUzGhj3wTFRrXxE+ce/X8KV4hxDKziAA6zp/dYEjzlftNVjEYtm08csefQR/HSoKNvlHo6/VXb5JO/jSVZH9UkFR16/CZ+wU/4PaVlRw+oLjL46ak16vcMRxlGhOg191LcC5OYFrqvJWQEKwxWIka9D/Hjd/laR4Tp9WNa6VR7eLJNcQwItx68n6SrGo0hlYgnyqy8g8Lwd8OuKtK7Z1CEkiJX1ZBG5qF42yFUysCdtGUiI+ip3kxPuqY5LwPa2Lqgw3aAqPHu69dI0M/jVWMtMsntbzx2r1DXmrhuHsYq+lpciWVSFkkZ2GZj3iSdI0qO4BgDiFa40LbzgGGAg5RsDMxp5yfbU3zPYxNpQotMzuVBbQsc2iCTrM9TtrU3guWxgsELbqr3brMzkmcrkd0KY+aAPfJqzHdN8HmtWrFNrP7mfrfOGulGDjMwCkiGgsBHsmdtwa9JgnaCBIO2o18t6Z4hnv41QzBwrqqlZy5Vb1up1M1O4O3KLpOh6edRVY8HZ6LUVNVHD1X7kRxDCsttyRAysNwdYPgaz9BWhcZMhxlAIVhp10MVXuFcl376IbQDMT3kmCg6FiehqW2aSZnrjcnTcvRkItualeA8BuYi6Ldsa7k9FHUmrZf9F1601hc4btWKscuiEazvqCsnpt0rSuBcqWcKmW2PafnMR1J/ZsKsrMjz82oBy9wVMNaVFHdHxJ0kk+6rDbOlR1wywG38CnxOlTacIqyllmZekD/AJ5v+3b+41XZqwc/H/jW/wC3b+41XjXFrfxH+J9K6f8A8Sn/AORbHYOzbvMEGUJaRyJ0zsJLanwjTanHLmCOJDOYW3mUGGAg5ek76Qf/AC9tdxtu+lsZbbMzZe8ILENoo8d/hV44Tyt+RYKLircu3mLXJM5GIhVUx83KNupPlVyO6zweIqSzPQ1ndlJbFHBteVg4zI2RiIaDIgaxBPhuDUly7gbl3D27llO0ey4bL2gTuFde8fV1VT76geILcxWK7MuLgXuIVnLAOrHc7zPsPvvfINpsNntXSgZlVgSTlmW7ubaTvE0+p4kQQ0eNR8ylcw3XbFXTcQ23JEoxBI7q7kaHSD76h+If0be776sHOLTj8QTGrDYyPVTrVZ420WHPs+8VWl4p/ievt5du1UvREWuPKsCCAsQ3nIMCleC2bd1ridp2coTM9J6TsTSXBcOrWQT1JO/8eH212/ywCwIcrmBaCug8IINWopR2R8/r3Ebm6nOW25b+UuV1F5bhupCrlBcSpMiN2jYVasdw1VdQAk9qp7sjQI7HQ9JArPeX+HmxbLtczqxICi4oMKTmhXYH7DMVd+E8Oi+HVi9treZW0jvQOg3EGR0rGJOpk3qaYUWluIc38Vv2Bh+wjM9zKZWdMrHTz0p5e4pxPC2+0BsX7FpAzh1dbgUgRLHbQzqTEa1EekrEdlbwtzTuXwddvVbw8N6d8J56svacQdFIbM0W7jXAygydToTKgamt6jcXknsoqdJRLfwP0jBhF221lhupIdY8VZOh3GlT+D55wlz/ANe2Pa0f+6KxjA3rds9mpJ7MHK5nJ2f6MNsWBOmboSB5MRWlSs44aR2LHpkLjUpS3XofQqcew52v2vrF/GlTxez+mta/9Rfxr5m4jdYMuXxB239pqfwnCb9woVtxbHezEgTpoYnYSTHWsqrJrKRSuLaFGpKDlwby/GbIEm9bj++D9xpta5msOUCMXzmAQDGpiZMaVmPC7Re2gQPlckzlaF0GrSNJke2PI1YeB4fs3sLvkKrMblYBI8pqJVqr3ccFJ41NJ5NDoooq6YOVU+L/ANK3tq2VlHMPNF4Yu/bRLUIwEtmnXqYIgefuqtcPEUWbe2qXDah5HrinCl+aMpGxXSPh08qgVxtvEBkcK7Jv3ZnpK/CKS4zxbGX7eULaUHQ5HIJHUEnWPIb+ykOAcFa1Fxyj5l71oMylVIB1jUxIMSOnu1dXWkmWvhs6cXnGT1huBKXj1U3yiczREhem0aVKi0qhQGkfNYAiPLp3t5Gm3jvzH2zIZUthejIT3usMTrmHQ/s0pO1xa0Zttbd3cwSpjXo2U6Z53Pl7KjljJ27WM1QinuRfHrHbm3bIKvmAJTXMkeuRoC8E7eJqp8Y5fHbDJJRSATcyhzGp0UQBPStJwtmwrFslycrC4XcSp0kH+8JIO0nSoniOIw1wjs7VxgoIOdwC2hy6zOhj2AUU3HdEX0ChN7qT9xHkW4PygL9G22sea1duNcO7bD3EjUrK/wB5dV+0R76pnJxt/lp7MOPk39YjxSNvfWh2ifOrUcTjhnmb3/5rtShnbDMR43akKzCBlyA9AzTJJGojeD51W8VaZmgT3NBIggLoNOhma0bmPDdhiLtrLIJzoI3D6gR4SSPdSPBeDKoXOmcsADEkox6x1M/cRVOjOUfDjg9VcWsKyVVvCayQvKXC71x1Nx2K69wRmiD35IOgIgxr+27cDs5mlnUOoJGX1Sp0Up5bnfSPDbq8m4iyTe7JiimdBLGdAyqNZ1EjYjfoaheCYq8cQLaYe6mjnMbbKinU9wsBlBPQ9TV+G63PNTpU6dVKmSXHsBmuTbQloJeNhHXyPjUvyGy27GKvuSotQcwgtMaAKRrJ8x9lLW7IRSw1TKMxJgsZ1A+iynp1qu8x8YcWnt2kKredXbKJJyerJ8SdT7KjnbLOUdid7KdDtv23JnhnMd3E4gXsr5UhSpAKAkCDMhlbujQTu0gUnzPzBca7h+zJZLTMXQHM5LCJgalQD7Rm9lRfJnFiltkuQihs6yYksMrCD0hZqZu4nDtOY2/aCJ+NVJOUZNYIaENcdUsL0GqvZDqyBQWZc0aZtRrHQj9lQV/DlT5dDTe5iHfGhFDsgdApUBhAYEscw6wNiIjrV4wmBRdGgltn6A+FYqQlhZNrS9+iVJaVlPlFdw3CxkZnI2MeCmNC/ipHXb9kz6NsQFxNxWlbjKBl6GDPv8j11nUa+Mfg+yDnQAK0g6rEGfah8Ph1FUbh/H7vbI2GU5bBDFiMxVDo9v8AtJEwN4HlVm2Sw0Y6ldRuJRlH3Nr40Ie2QDAaSRqAdoP6x+FObN3evfC+JW8TYRwQUcSNeojWR1n765csQSRt5dKvwWFg4U5auRpxDEW0Uu7hAneDEgARvqenSdqTwvMqXFU5CGc91FZXJHQykrBGu+1Vv0l4zsrQT9NavKfdkb9gqj4LiLXFw9o3ntWWQszJMkiIXTpO9bpZeEa4yW3mLCjEYosHyEqqwyNAyjx8/ZUXjODi2QucM0AwFI0JI3IHh9tROPa7bvW+8Xh+zZiTBtkAy09VJWCds0TFWvhtq3pbEZ2UkN9KCunlvtVSvbww35nZsuq3EHCnq8PH5Hvl5na4j94lIUdUBGhUgwy3NJ89amuMcbebfZ95EYm5bkFjIjQeABmPOdqrXL3EDZNxLkKgYnvGJO2U+OgBDb7DwNTv5XavyWK9mNGfSY6SfLxqo5OLxgzCHcblLjOx5TsQWvWkAkgNAgv5EdGE6aToJqV4Tw/tcKjxet5gDkAnswpIVVGWNvft4VTuNcS7F8rqzWoYW1SG0O5cNoysIOhB0ipflu0MMy9pxG1ftglhbzZGQsJJV+1iNYKnMD01rLpvTuyFtRb0lT5ktlcXeDNnIIGaInurEjxAge6q/wAdWcO4HgPvFWzmdO2xt+5bIZWYQ2YGYVRoRPhUHxfh5Wy5JGkaD2gVp25ZykejpVqcrdQlLdrBRMPfupoGIA6aH76t/DeHtdxC2bjhGdFAkjvs8QWjpucvgsayZ98v8h4nGMMlpgp3dhCj3nf3VO4jlwzkt4e6rIFzRbbvMuzq0esD8QfYatwerLaPL3ttSpNKm035jjD8qJZDEMbxAL5iEi5bmC1sqO7BIBRpBBqMbiSWHEGcMWW5BJlSNiNZmTB9kHoS8v8AFr9q0bYw16G1JSw6kt9JdwLgOsQFO++hq9jl/F4q4HvYa8tv5qC26i5cUaAmO4W+kdOgqQopbblr9JFk4jA4Z1Glxw4J0GqE7a+PjULy6q2bJRgDmUA6H3wRVz483ZcPw1q9bJuG2iBSQArC2fXExK1XbjYYD+juqdO7nBUrPjMyUn2GqtWo08I7vSrGnUpapKWd+B/Z4rYW2Ug6iIyQPv6b+6q+KlS+DJ9W+B7VgfGT99McSyHLkDCAc0mZM6Ee6BUFWpKp9bB6KytadtlU09/URTCI57yz/HiKt+FwT3sIbVtwjlMofUADT37ffVYwODZnBKIVjTOzAEjoADB9p8fCSLhhmVk+TwuGDoe8hkEEAHMNfPrVijU0RPNdStKlW4k445I3hfC8VhWRQtwhO7cZvnSZzKfnWtfMiOh0Nw5VvAgZtfl3ynqO9oPZ/HlVWxnGewTM+Hw4yghcpM66aCfVPVdIj2U55P44737StYS0rMGtosgGT3mEncbxud6TrKWIoq/Cq8Iuo8YRr9FcFdqyUjlYBzigbH4qQDD+fl4Vv9VLH+jTC3rr3XN3NcbM0OInyEaVBWpuaSR1emXdO1nKU87oy/g/CgsXCMpOiNByzMd7XrtP8F5jLIO2W26bg6Eb76Hu7kHp5iQNIwvo7wyKUBulT0ZgQPZ3dPZSGN9GGFuqFZr2gyyHAbL9EnLqKiVCSOhPqlKcsvJnfLONVzeRYKnLOxE9+YnYaDr9kVaLPCbVoSAmYbtAgTsCI1UzEjrTfjPo9/Igv5CLzZ2+UYksVA0EBANO801EtwzHXXCi1iLaCTqj6eIBiYnUA7Vq04vDRF21X8cKiin5N4Y/xpVz/RqFjL6o2GwnqB0phiMHby/0afqj8KRxnD8aYVLGJCj+w+p8dv8Aemdzg2Pj+hxX6j/hWjzng2Vm8fxl+ow4taW20p3dQJXQxpOq/wAaUrduWmPdu30AndmM6mDrMaCes7eyP4hwjFWxmvWb6JIGZ0YLM6CWETvTkjf2eX8f5VpNvJ1bKjGNFZep5e5NYLhCBkZnuFmjuvJzWyslJI0brvrJHQmntu3YVTdW61sfPEmRv3T1LCADr4SfVNRvC+Igjs7mqzo2kr4ddp+FIcWLXbhtquY6gsBAaPnOekCNeutZ1JLYy6TlPEv24FX42rubS3bzWyNPlCDnLAAZxELlkyfHadKfYIWrTyt139YMHZirxqbbBtVYbqeoHnUDew62gpCgASLockktuEYD5hjun31LejcflHEkLFSqK4CPqzDK4WfpFZ3Owit6UnqWTF9RjGi5x4SJO/i7NwS5cMTOgEHUwTrExAmOlIkYYEa3HGsgwCD3YOntb4edX041P0WHjYd1NNf72g3/AM66cSmvyOH8u6mu39rwNdPUeT769DPnTDxoXmeoWPZ9+temtYU6zcEn1QFMbxqf9/vq+jFLH9DhtfJd+oPe0O2leWxqQT2OGiYHdSff3vDX9nSmod9ehTuH4BLbAa58wzJlBkZhBUgjbSR7/CZMYFihdYZDOk6n2Dx8h7R1FTf5dZdlVlRW0hu5GbwBzE+yorEcp4tmkNbUAnQOQJMZjEaEwNKq105YwsmmtNkNe4fevwjKwTVdd4jWY1JjSPHSkrHJ9uwoNq2SjQ4GYmTpluCdnGbUHSrQ3LeKDaOpTLEG4cxP0pjRhJ1pHD8sYwOXa4nze7n0bLsCMsRHxqBQlHhMa0/NFTwOAxGHLNbz2w5BOnck92QDoJJ6b71K3+IY+3MvoOoRCNN+lSGK5Uxr+s6QCCB2m0aj5vSdKTHJuM176azPyh1nU/N6/j41jFXy1DMHzgqPMHa4zJ2t49wOohF2cANsB4Cm/BuWiAttT2gB0zCCDtIKsCKuH5hYn/pfrn92mHFOGtgynbYizaLnuy7T7e6hIHmdNKRlXXqGqb4wJPyqScxdsq7qFHyZ6tPVTOpM7mdDos3CvyeCzEqAco2OsbdSNPx6Gp1LbSqPdsC8RIIuEh1OxJAy66add6jLXCWv32tdvZJVsrIrk5SNWRSVgsNZAMippd1rh7kcZU87NbENhcmJYm4790SdBsNwANTqd/8Aap5sRhrSwMy75VhWyg/OUn1kYAb66xUjg7wtGOzsQCQkR5gmSeuXXxqXt4tMuY2sPvAEJPlMt/H2VaT2JO6vQz0pZJlndTJEdmGgCYHrDp0ik2t2hEMW3mVAA8NmJPTwrUrGIw7QHtWgerEW8s6+c6xpIqs87W7iYi2LSOiEAr2Nq2wZpOYXcymAO7vAgnqK21Ekayb4K3bSzkmQDB+d1G3dJmmGMwYvKUUxIBJBjYyYJmNgKuhtYjtriiz8oFYhOyt9jEGCsrqZyxrvofKAD4heH4y5cF45DbyPdsIjhu0QMqZRJEaEbeHUVmf1WKFzqmkl54G2Gu20RQt24UzBZJIKye8jxrPgesgjWvfEOJ2kIm9dTqBnYtvud9I1/wA5mDHGEa2boUK8AXLZ2uA7QPDWZ6Uz4Xw03WFy7pbkySfAaE9QgMAt0rkSm+EewpWsdOubxj8B9hFN8m9dxLRpKS694+qDGiofpedLcU4l2SG2lzO+iZSGLKuso06EAmQRrtTV07PMpuWg4MDUwEMd0gyGtkNIHT7mIi0gckM7iVIPq+c+PT3RWjbSLcKMJyzyvJYX9BThHfLZ+/qvra/S8atuC4dZyqWVdTBhV0Gmv2mqZwzBX7ubsEuOwILC2pJA72pCjQTUxb4Nj4/ocV+o/wCFbxzp4yci/ttdxLFRR42zgsTcNw8nQeXcXXTr76VwXBrDvqgyASe4oPSBt7fhVb/kfH/ocV+o/wCFSWA4diUIYpjgdJHYFlP0gZI0ma3SeeChO0lFfxk/zOcyWEz207oBXukCAYJ8Bow/HcSKg7uOFp47QC4o9aJEeDDxjp9pEVovCuTLeLV2vjEJJgI/cIjUOAwMMD1B+6nOC9EmEtOXD3yTM5nBmfHu+OvuqR05SWxrQvKVB6ZtvBluC4Qrqb11+0dyQtvVWLdZJ0DRqB10qV5f4tONw9sQ03VLNl1MZcpIPquoBBjStIX0c2BMXLwYjKzZllvAmV3HQ71zh3o2w9m4txXvF1YMCzg7awYUaHrWFQkmiep1WjOMk88bFtFdooq6eZCuRXaKAKIoooDkUZa7RQHMtBFdooCvc58sHHYfsRcFvvq+Yrm9WdIBHj41UP5n3/rKfVH9+tPiuxUcqcZPLLlG9rUY6IPCMvPoef8ArKfVN+/TrBei25bVlGJTUgyLO8bq0scynw0rRqIrXsw9CV9TuXzL5IzHGeiS65/5tAo0UdjMDXSc0kCdPCmN3ky9wgHGretXWUgQ1kj1+5oQ+nrn4CtbikcTg0uLldFdTurAEGNtDTsx5XJt8TrSxGo8x81hboyH+dLFfQw/1Z/eo/nTxX0MP9Wf3q1P828L/VrP1S/hR+bWF/q9n6pfwrTt1PtE/wBNs/ufmZYPSnivoYf6s/vVxvSlio9TD/Vn96tU/NvC/wBWs/VL+FcPLWF/q1n6pfwp26n2h9Ns/ufmZAnpDxFy7bBSxBuIDCHqwB+d51qGJsHO/wAkSCd+ztkNtoSWB95AOnsp2/K+F3GGsSNQeyWQehmKzr8zeKeL/wCJ/wBVb6pU/LJH27e7eU1Sx6+ZbXwLnVrJP/2Lcj/9n8eVOMLwaV1VVB3U2FB02JhiOtUv8zeKeLf4j/VR+ZvFPF/8R/qp35fZZn4ZQ+/iXYcvxsbX1A/er3h+BFDmRkVoiRYG362lUX8zeKeLf4j/AFV6/M/ini3+I/1U78vssfDKH38TRrFm4Cc7hxGwt5YPjMmaqnOPLjXb6XbVwI5UI2a2XGVCxWIdYMudOsDUdYP8zuKeLf4j/VXRyfxTxf8AxP8Aqoq8l/KzPw6iv++JYbXLAtm1Zt3D2eRZBSWIUBSc06TA0jSdjpS+A5ey4oHtQUQyLfZic0ll78zmEmT18jNQuF5VxwUC4twmTJGKidssd6BGvTWlMRytiipypfDQYJxgIB6GJ2qX6RJrgo/DaEZPFRc/55lTf0hYhL1wBLMC44EoejMB86nyelLFR6mH+rP71aVgeU8METPhrBfKMx7NSS0DMSY1MzrTn82sL/VrP1S/hUDhN8SL0Lu1isSpZMt/nTxX0MP9Wf3qa4j0gX7jFmS0SQB88bSNAH03rXfzawv9Ws/VL+FH5tYX+r2fql/Csdup9o2+m2f3JmuB53vEBu2w1slROcXNPmgaOSWgSTp01NcvcRvY4DBDEYcjEmCyLcYpkHaZu+w3KR/Gml/m3hf6tZ+qX8K92OBWEYMli0rDZltqCOmhAnY1t25+bInd0FvCnh+XGzM1tehS4v8A9Wnvsf66m39HNzMG7e3Kjug2jCmIYABx3CPmnrrV9iiKyqMF5Ecup3MuZfJGYYj0Pu5k37Q8lssB/wD0r3iPRG7me3sjppYPn/b860yKIp2Iehn4pdfaKfyVyIcBcuubq3O0CiAhWIJPVj41bwK7FdqSMVFYRSrVp1p65vLORRlrtFbERzLXYoooDkV2iigCiiigCiiigCiiigCiiigCiiigCiiigCiiigCiiigCiiigCiiigOUUUUAUUUUMHaKKKGQooooDlEUUUB2iiigCiiigCiiigCiiigCiiigCiiigCiiigCiiigCiiigCiiig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273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 idx="4294967295"/>
          </p:nvPr>
        </p:nvSpPr>
        <p:spPr>
          <a:xfrm>
            <a:off x="2743200" y="1600201"/>
            <a:ext cx="6324600" cy="2133600"/>
          </a:xfrm>
        </p:spPr>
        <p:txBody>
          <a:bodyPr/>
          <a:lstStyle/>
          <a:p>
            <a:pPr marL="107950" indent="0" eaLnBrk="1" hangingPunct="1">
              <a:buFontTx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предположим, что электрическую цепь  можно сделать в  домашних  условиях </a:t>
            </a:r>
          </a:p>
          <a:p>
            <a:pPr marL="107950" indent="0" eaLnBrk="1" hangingPunct="1">
              <a:buFontTx/>
              <a:buNone/>
            </a:pPr>
            <a:endParaRPr lang="ru-RU" altLang="ru-RU" dirty="0" smtClean="0"/>
          </a:p>
          <a:p>
            <a:pPr marL="107950" indent="0"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38400" y="274638"/>
            <a:ext cx="6629400" cy="1143000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b="1" kern="1200" dirty="0"/>
              <a:t> </a:t>
            </a:r>
            <a:r>
              <a:rPr lang="ru-RU" b="1" kern="1200" dirty="0" smtClean="0"/>
              <a:t>        </a:t>
            </a:r>
            <a:r>
              <a:rPr lang="ru-RU" b="1" kern="1200" dirty="0" smtClean="0">
                <a:solidFill>
                  <a:schemeClr val="accent1"/>
                </a:solidFill>
              </a:rPr>
              <a:t>Гипотеза</a:t>
            </a:r>
            <a:r>
              <a:rPr lang="ru-RU" b="1" kern="1200" dirty="0">
                <a:solidFill>
                  <a:schemeClr val="accent1"/>
                </a:solidFill>
              </a:rPr>
              <a:t>:</a:t>
            </a:r>
            <a:endParaRPr lang="ru-RU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4294967295"/>
          </p:nvPr>
        </p:nvSpPr>
        <p:spPr>
          <a:xfrm>
            <a:off x="2743200" y="1447800"/>
            <a:ext cx="6400800" cy="35020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4000" b="1" dirty="0" smtClean="0">
                <a:solidFill>
                  <a:schemeClr val="accent1"/>
                </a:solidFill>
              </a:rPr>
              <a:t>Предмет исследования: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свойства электричества. </a:t>
            </a:r>
          </a:p>
          <a:p>
            <a:pPr marL="0" indent="0" eaLnBrk="1" hangingPunct="1">
              <a:buFontTx/>
              <a:buNone/>
            </a:pPr>
            <a:r>
              <a:rPr lang="ru-RU" altLang="ru-RU" sz="4000" b="1" dirty="0" smtClean="0">
                <a:solidFill>
                  <a:schemeClr val="accent1"/>
                </a:solidFill>
              </a:rPr>
              <a:t>Объект исследования: </a:t>
            </a:r>
            <a:r>
              <a:rPr lang="ru-RU" altLang="ru-RU" dirty="0" smtClean="0">
                <a:solidFill>
                  <a:schemeClr val="accent1"/>
                </a:solidFill>
              </a:rPr>
              <a:t>электрическая лампочка.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dirty="0" smtClean="0">
                <a:solidFill>
                  <a:schemeClr val="accent1"/>
                </a:solidFill>
              </a:rPr>
              <a:t>                 </a:t>
            </a:r>
          </a:p>
          <a:p>
            <a:pPr marL="0" indent="0" eaLnBrk="1" hangingPunct="1">
              <a:buFontTx/>
              <a:buNone/>
            </a:pPr>
            <a:endParaRPr lang="ru-RU" altLang="ru-RU" sz="3600" dirty="0" smtClean="0"/>
          </a:p>
          <a:p>
            <a:pPr marL="0" indent="0" eaLnBrk="1" hangingPunct="1">
              <a:buFontTx/>
              <a:buNone/>
            </a:pPr>
            <a:endParaRPr lang="ru-RU" altLang="ru-RU" sz="3600" dirty="0" smtClean="0"/>
          </a:p>
          <a:p>
            <a:pPr marL="0" indent="0" eaLnBrk="1" hangingPunct="1">
              <a:buFontTx/>
              <a:buNone/>
            </a:pPr>
            <a:endParaRPr lang="ru-RU" altLang="ru-RU" sz="4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32657"/>
            <a:ext cx="8229600" cy="1571625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                                                                                            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14600" y="457200"/>
            <a:ext cx="6477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стало интересно: </a:t>
            </a: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электричество, как </a:t>
            </a:r>
            <a:r>
              <a:rPr lang="ru-RU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появилась электрическая лампочка, как она работает, что необходимо для этого. </a:t>
            </a:r>
            <a:r>
              <a:rPr lang="ru-RU" alt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мы нашли информацию в энциклопедиях, в журналах, в Интернете.</a:t>
            </a:r>
            <a:endParaRPr lang="ru-RU" alt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Users\Рита\Desktop\DSC02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581400" cy="268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4294967295"/>
          </p:nvPr>
        </p:nvSpPr>
        <p:spPr>
          <a:xfrm>
            <a:off x="3670300" y="836613"/>
            <a:ext cx="5473700" cy="4751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4800" smtClean="0"/>
              <a:t>   </a:t>
            </a:r>
          </a:p>
          <a:p>
            <a:pPr marL="0" indent="0" eaLnBrk="1" hangingPunct="1">
              <a:buFontTx/>
              <a:buNone/>
            </a:pPr>
            <a:r>
              <a:rPr lang="ru-RU" altLang="ru-RU" sz="2500" smtClean="0"/>
              <a:t> </a:t>
            </a:r>
          </a:p>
          <a:p>
            <a:pPr marL="0" indent="0" eaLnBrk="1" hangingPunct="1">
              <a:buFontTx/>
              <a:buNone/>
            </a:pPr>
            <a:endParaRPr lang="ru-RU" altLang="ru-RU" sz="2500" smtClean="0"/>
          </a:p>
          <a:p>
            <a:pPr marL="0" indent="0" eaLnBrk="1" hangingPunct="1">
              <a:buFontTx/>
              <a:buNone/>
            </a:pPr>
            <a:endParaRPr lang="ru-RU" altLang="ru-RU" sz="2500" smtClean="0"/>
          </a:p>
          <a:p>
            <a:pPr marL="0" indent="0" eaLnBrk="1" hangingPunct="1">
              <a:buFontTx/>
              <a:buNone/>
            </a:pPr>
            <a:endParaRPr lang="ru-RU" altLang="ru-RU" sz="2800" smtClean="0"/>
          </a:p>
          <a:p>
            <a:pPr marL="0" indent="0" eaLnBrk="1" hangingPunct="1">
              <a:buFontTx/>
              <a:buNone/>
            </a:pPr>
            <a:endParaRPr lang="ru-RU" altLang="ru-RU" sz="2500" smtClean="0"/>
          </a:p>
          <a:p>
            <a:pPr marL="0" indent="0" eaLnBrk="1" hangingPunct="1">
              <a:buFontTx/>
              <a:buNone/>
            </a:pPr>
            <a:endParaRPr lang="ru-RU" altLang="ru-RU" sz="4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90625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</a:t>
            </a:r>
            <a:r>
              <a:rPr lang="ru-RU" sz="4400" b="1" kern="1200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Первые источники света</a:t>
            </a:r>
            <a:endParaRPr lang="ru-RU" sz="4400" b="1" kern="12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3163888" y="1125538"/>
            <a:ext cx="566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6" name="AutoShape 9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7" name="AutoShape 11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8" name="AutoShape 13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9" name="AutoShape 15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0" name="AutoShape 17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1" name="AutoShape 19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2" name="AutoShape 21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3" name="AutoShape 23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66725" y="769938"/>
            <a:ext cx="8604250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4800" kern="0" dirty="0" smtClean="0"/>
              <a:t>   </a:t>
            </a:r>
          </a:p>
          <a:p>
            <a:pPr marL="0" indent="0">
              <a:buFontTx/>
              <a:buNone/>
              <a:defRPr/>
            </a:pPr>
            <a:r>
              <a:rPr lang="ru-RU" altLang="ru-RU" sz="2500" kern="0" dirty="0" smtClean="0"/>
              <a:t>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ru-RU" altLang="ru-RU" sz="25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alt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лучина</a:t>
            </a:r>
            <a:endParaRPr lang="ru-RU" altLang="ru-RU" sz="28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altLang="ru-RU" sz="2800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костер                             </a:t>
            </a:r>
          </a:p>
          <a:p>
            <a:pPr marL="0" indent="0">
              <a:buFontTx/>
              <a:buNone/>
              <a:defRPr/>
            </a:pP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</a:p>
          <a:p>
            <a:pPr marL="0" indent="0">
              <a:buFontTx/>
              <a:buNone/>
              <a:defRPr/>
            </a:pPr>
            <a:endParaRPr lang="ru-RU" altLang="ru-RU" sz="2800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altLang="ru-RU" sz="25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свеча</a:t>
            </a:r>
          </a:p>
          <a:p>
            <a:pPr marL="0" indent="0">
              <a:buFontTx/>
              <a:buNone/>
              <a:defRPr/>
            </a:pPr>
            <a:endParaRPr lang="ru-RU" altLang="ru-RU" sz="2500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факелы</a:t>
            </a:r>
          </a:p>
          <a:p>
            <a:pPr marL="0" indent="0">
              <a:buFontTx/>
              <a:buNone/>
              <a:defRPr/>
            </a:pPr>
            <a:endParaRPr lang="ru-RU" altLang="ru-RU" sz="2800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alt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altLang="ru-RU" sz="28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AutoShape 25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6" name="AutoShape 27" descr="data:image/jpeg;base64,/9j/4AAQSkZJRgABAQAAAQABAAD/2wCEAAkGBxQSEhQUExQVFRUXFxgXGRgUFRcYGBQVFxUWFxYXFxQYHCggGBwlHBUVITEhJSkrLi4uFx8zODMsNygtLisBCgoKDg0OGxAQGywkICQsLSwwLCwvLCwsLCwsLywsNCwsLCwsLCwsLCwsLCwsLCwsLCwsLCwsLCwsLCwsLCwsLP/AABEIALkBEAMBIgACEQEDEQH/xAAcAAACAgMBAQAAAAAAAAAAAAAEBQMGAQIHAAj/xABCEAABAwIEAwYDBQUHAwUAAAABAAIRAyEEBRIxBkFREyJhcYGRMqGxB0JywdEUUmLh8CMzgpKisvEkQ8IlNIPS4v/EABoBAAIDAQEAAAAAAAAAAAAAAAMEAQIFAAb/xAAxEQACAgEDAgQEBQQDAAAAAAABAgADEQQSITFBEyJRYQVxgZEUIzKhsULB0fAzYvH/2gAMAwEAAhEDEQA/AOLNW0LVq3CEYwJs0Kdihap2BDaGUSRpXnLIC8GocNjiagLYMW7WIilSlVLSwSR0qCY0qQhb0MMPVMcHhkrbdGq64uZhpRNPCJv+xc1vTwvySrX5hhWBFrKEIilhSdgU+y/h99XYQ2d7WVoy3J6VOiHAFziCPEO2t0Sd2rCfOcWVZXMM3tKTWGkNbYaHCRAvOq8GVZ8p4IPdNQCDza4WHJS5PjOy1OewwYaZuLeYVqwOeMqkNaI9x7LtO1VhIsOPSK6m21P0Dj1mlDhuhTIc0EFt+vyKPYKdZokTH7wgolkbL3Yjot5KcY8MDHcTIaxm5YyvZ7WwlERU+IjZu/6BVTNc4wTWgmnUOoGIcBEeQXuNME6pii0GCYAsYiLbKscW5YKXZ0tcvDSTc2HKx57rMc7rCSoH0mtRUNo8xJPvC/2Ojimu/Z3uFQSRTqR34vDXi0+BCpeIdun/AAhiDSxFPX8MwQehsfkStftAwApYklogVAKgFrTY7fxBxV0UZhWyrbZVKrlinVUFRyj1psJkShbmNW4z+giKWOIMykjai3NZDNIMuLJeDxOHs0vnbrzAskWMzY238pMfVIjWUT60qqaVQZxuMd1cZqE8pQGYVwAPNaZc7UDzg/kjOK8GKVOgQD3hqJN+9AEA9AERUVXCzmYmstElavKCqPUrzZDPTyKBELGJkbyonKVokwt8ZhSw325HqjAjpFtrEFu0jCkYoWKRqgzhJmhE0whqZRVJyE8ZSTNYthSW9NENaly2IyFEjp0UTTphSU2KZtO6XZ4ZVk9Cl0TnB0kuwtIlP8vp6fFI3PDrC6FHVDepAHmfFOmcMu2De95hBUG7K5ZJh9b9c2JkCZmORHskfMzhR3MHfYaxkROzLalKLPb5SJJ8k1xFEdh3BvtA3M7jxVtICTY7AkOkfCIiORvsPVN6/wCFmpd68zNGsNhGeJV89w5pspsJ7oGpx6n+pRnCGJb2mkH4hMkX/DM2CR8V5pVDuyO3iBJv9LIXIcW5rmuEWIN7/wDCU035ZDn1mh4bPQVM66AslC4DGNqMDmnfcdCiZXs0ZWGV6Tz5BBwZWeJnFhc5g72n4gAT6LiueV3vquc4kkncmSu4cT5Y+vAaAfNxH0XO+LOGG4ak6oSztCNIa0ki/O/NYdqsLWOOMzY0jpsA7yuZWRUsZn7rouD4le43xQczDyIqBhBOkiWBzg2/P02v1QmVOLeY6bppxfnmHf2YdS77GlpDdg0OOnc7x9VRAQ5xHLeQJQqtX1/rqotQ8R80Zj8fTc7u04ERE7oT9rHJoWioOOkUbbnrPX81h5I5FYONPKB6KGrVJiTy/Mq4UyjMuODNi9ROetC9aOciBYFmln4MZrdUnlp+Z/kn/wBotD/pmkCA14jyMj9Ep+zWlqfiPBjT/qKs/wBo2FjBPPRzT/rH6rIvfGuUe4mhWc6U/WckFRYc5agLxC3MCZGTNSVPicVraAdxzQ5C2p0i6wElWwOsgMwBUd5gLdq0aFKwKDIWbsRVEKCm1FUwgOYzWIRTCNpBD0WI+ixJ2NHUWSU2onD0S5wABkrOHYrjw1QaSO4NVjJiZmAG8wkbbdohwOMyThrhmpVPwjxMi3mrGzhMioGE+Mi//GytuS4Hsm/CGzvAgT5I00RaOR5zex6+aLVovFqDtnJmZZr3DEL0nP62D091WLhanMz9wyPUEQkGc0X06jxykx4jqiOFcxLKkO2Nvc2SGnAr1A39jG7s2UZHMOzLM61WroomBMWO/misIX0nNa6pqf8AeEkwLdfVV/PsTXo1avZNDRPxNaJAMX6800oVDDX4l7WuIu1oE2sTPJGdnLEknOfpAMmEGAMY+uZXftEy803Mqai4PBueUGQPmqhh8XpO6uv2l4r+yoFplrmui/TTePzXMnVld6wSQBxGtMx8MZl0wHEDmGQSPIq35LxYTeo4Ef6o6rjRxaKwuYkXnw91yrZXyhxLWV12fqE7bxNXNXCufRfsJB9rea4Zm2ZVHEyTveSd9im44hq9maYedGrVE2kc/kq5nVXU7VsTv0JHOyOGNlm5hzBVU+EhGe8kyLL31nVHnu0qLDUqO3sNgBzJKT43FlziTz63PupH1yG6QSJuYO+4S6qU6gg3YjiYeQecee3uonAjy68vdauKw15GxhMgRYmYJXnusPL8ytjVB3Hq23+nb6LL6MgaTqt67nl+itiVkBctS5YNlrKtiDLS9/ZPU/6is3rRn2e3/wCyvP2gUZwGI/CD7OaqB9k74xj/ABoP/wB7D+S6NxZU14DFCLik75CV57XeXXofl/M0aMnTn6zhAWrl7UsP3XocTOPSauWGVC0yLFeK1KtKdJK1SsCiaFK1UMusIYEVRbKFpoqi5LvGq4xohGMKFw7E4wmC1QkLWA6x9BN8ADIV24bIZWY4iYIMdYRnBHCesipUB0gyP4jKP4lwlNj2inaJB2i5JA9JKRt3gCzHEqblL+FLRn+djD0mvDdRcYAmOU3VUo8Y1nVLlv4IsfXdDZ5iu0wAk3ovHnpdI+qrGCxMVBMEHn0lH1GqtfDK2Bj94LTaWsKQwyc4nUcdSdjKNNzREyT1B23VTq0jQqAE3HyPJXXhWoP2ZvgT+qqvG2Z03PAZBgG9xf8AlCjVVA1rdu8xxxBaZyLDVjy8zHGMN0YxrTUGkTEaWuA3eOdj8lUcdxW97QNQceukB0fumPWyIwfET6bXtHwkGQTY+Y5qqkNFTwJ2O8XiVHFnJEbqr2cHn0jzP8Y6pg6LnkAglrBz0j4ja0T62VMqVlaOPMcxz2NZADGBsNiB3QYsVTH1EzSnEqTiTmst2149p/T6hBBy1NWxPU/zP5JkVwZfEYU8WRN+SGxVbUh21N/IqIOnZStYBzINmRib4l3w+X5lDakZmNAsDJtIPyKXtKMnIgbMhsTDloVmVqSiiAM0cV55sPX6rDll/wALfX6q4gz3mwxB2cNQ8d/R2692bHbO0no7b/N+q2wODdVdpYBO5JIa1o6ucbAeaYVeGquhz6bqdYN+LsX6i0cyR08lxIHWcAT0jz7LaTm48BwiaVTyNgbHY7LqfEGHH7JiQBvRf/sK5H9mNYtzCkJsW1LT/A4/kuy48B9B45Gm8e7HLznxbK6pD8v5jumyaiJ81yskqd2DdEthw6tvHmNx6qCLL00zuZiVheXoXSIUGqRrVI2mpBTS5aNBJim1F0mqOmxF0Qgu0YrWMMI2ytWSNmFV8O6FZMorxCytTkiPJOu8IVHdnptpHuCVHxRljS0vBaD02kpbk2cU6VDV2jWvcQ3vGw9OfNHVzUxDC0upvaW6muYRNvDpuFYOraYVsMtMxgy3lxwMyl0nMealF8/2rCxpHJ5gtJHmAqfltV4qaXWPP8iPBPMweab9QJBBsRuCkji5pGosdpAGpvMG4nxCFTzXiagHmz6zreXZ1Tw+Cp6pLnh0dN49lzPOsz1uJncobNs9c9lJhgCm3TbnJmTf0VfrYuUbYz4z0HAgK0FZJ7mGVcVupskoGtVa0XsTboD+pCRurJrwljOzxdAzYucw+TxA+ZCK1RCHHXEuH5g/EdA0q72HaZHkbj6pK96u32o4bTVo1B99hafNjv0eFQno+lPiVK3tF7W5khfA87enP8lpVdZvlPv/ACha1LnSPIf15rWs+XGNuXkLD5AJsLAFpIx2/kUy4WwYrYhjDtv7XSemfi8vzCf8BOjGM/C8f6UO/IqYj0MvScuBGv2i4LT2BaABFSdhzb+qpMEOg/1b+a6zxc1pbTDg37wBP+HaduS5jm9PTVNomD+X5Jb4ddvqAMY1lODv94uJWStX7rBK0sTMJmSi8FgzWcxjYkl1zsBAJJ8AgldPs2y/tq2m295OzYkny7oQ7X2IWhKVDNg9IRS4EDqZcyo6WiXB7QA4dWwbeqseSYClh6DK1Gm59XmGgukGzmnlETum+c5hToQyh/aVIHf/AO20OtLWffF56FVbFua0f9xz7y7XVa4EfxMGlvlYeSxy9tnFh79JrV1owJrHHvBcNlTcPnNB1MRSqFzmiI0EscHMjlBO3QhdPeJY4C3dIt5FUbLKhrHDvqOmrTrtBJABh2oDVG5LT66PBXmmbJL4i5Z0J7cQS17QwnzUx5bcEg+Fip3Vy/4gPMCCfM81pXpw5w6Ej5rFIXC9XnMyAMHElGDDv7twJ/dNnexsfQqB1MgwQQehsfZeLbo7C1nu7pHaN6Ovp/x7t912Z2BmGUaSJZhpU2GopxhcJPJZVt2JrJVxEwwZU1LDFWahlRcdk8ybhxrnw6AdwHCzjPwk8kq2q7S5QKMmUqlhHdEyoUXBdTzXK8Gzsmv0UiBqIa34ptE9N1rm+DoYej29EmT8BtaRB3E7T7qr7jnpxBrqFOMA8zlmLzJzWFkSHFvP4SDM/MhXHgXMjUq0mNY8BgIqP1DTpIeQCI6nYHkqFnFWS4zMyfWSUZg85qU6T2tMAm8GJkBvXp9VcINoOIR1LAiPOOML2FVzZtYidyD1slfDlFj3Ne8iO0DC0jfVAHzcEnzXNTVAJJJAi/T6zzPimOEOjLXVvvNxLY9HUj+S41YX5nE5WxwTAOLcIMPiHUx8MNInoR+oKr76iuP2kw51Gs24cwtkeBBHyeqK56a03mrUnrA2HBkrqimo1y0Nc3drwfaCPogXOR+CxAazzN43A5W80yV4g1OTOh/aK0VsEysPuuY8fhqCD9Wrl7Tz6fXkup5VU/asqcBv2VRgH8VOSz6NXLcNh31S1lNpc52wAkn+uvilNB5VZD/STLXjkESKmYk9AT6mw+vyUJTerlcYR1WSHNrNY6fhgtJaRaZBmUrrMgxI25XC0QQekWZSOs1p/e8v/IJ3wO7/AKyl46v9pSVgs7y/MJ7wFhtWKaf3A53yj80LUEeE2fQy9IPiLj1lu49whqMw4D6bCHujtHadRLRABiJ87LnuYUnNqODwWuBgtdu0jkuncV5W3EU6YcHkNeT3NM/DzLjA9ikXFOVtdRp16faaqLQyp2oGosg6SS3uv6ah+SR+H2qKlX5/zHNTW24ntKFXF1CEU5kqFtIkwASegF1rCZjrzmY0p1wviND4cT2biQ8D7wDS6/Mi23NKzTI3BHmI+qZZJS748DPOI0vmVRyNpBhKl8wlvzGuKU1GOJa4OcHAam6bPbqJu29xvdHYrPCaYcWMIcO6+JmRaPFK8RlTXYej2oc0hoEixgbSOamy6rh6TdLrt9dzY25c1kOUcZxkiblSNX16GZyziJzqzWmmGNLqTTHOKo0OkibEldFpmw81zcHDuqM0C4qUoM9KgNyV0Jhgev5rP+IbfKQMf6JRgST3nBcfR/tKn43D/UVC3CHcwB1cYHp19FbhhabMXUFbRplzmi8uDn1GyZbIhzRyiHTMJpSxODptLms1PBd3nhpJ2iHuaZaNu6L7r0JuKgcdplikWZK9cyqZfw5UqgvbTdpsdbw5tPvbQGgvfz25BaYjDdlWpsdpxAjv0qYcA10yBEN/h38U4xWY1auoOqENJu1nd1fiI7zh4SAtMFQqBwFAGelNsR4kD6lR+IwOf9+sOvw125biEZVhpIlXXLcnDtOlp2AMwe9zIjYLX7N8vp1jUY9oJLQWk7ggyY9/kunZdhaFNpAIOk3J67LJat7nwDgepnW6kVeXHMR4Thh1MBxiLT4BFZhQw1PuuqAO8RPjsFpiuIXNrlhcNAdEQI025+R+arnHzz+0tFME6tIEbaiIAnkdlUpSAdgyenP8iBXxXYeIcAjPEB+0LFxiG209xvladvkg88zOMNh2aphhcR0LiSB7QoOO8yZVrughwFgQbHujnz2VSxNR5bqhxbtMGPKfZEWvdGkACr7SOvV1OA6kD3KcY/KAKuLLbU6DWm/MuYDAPmqzQqTVZ4ub9QrzxawtoVWs+LEVpN4hlOmJJPIdwf5vFHYbWVR3/wAj+07dkEznrqqtJf8A+jeeI+jv/wAqv58Kvb9nUkljWtBLQ0aQBtAEiTurjg8LTfltNji1rdZPecAXOk7OJABm8eCLqCAEP/YQVYLZgmejtcqoVBuwtBjmb03E+oCodQq+ZPRLsvxmGN3Ui+PG2tpHmWlVXINILqhYKhGltNpEjW6blv3oANjZW03lDj0J/fmVtySvvAKmFeLOBabGHAgkESCJ8FvhxNJ8bkgfMG3irPxLhO2czEtc5wFNuqQGlwYId3QSAQWut0Crn7MdEWHxH17v6JlLAwzKGtlPTtL39mGYA0qlGB3C1/idch09btHuhMlaMJUxjz8bXGjTAEnvOJlrRvYM8Es+ztjqWKg2a9jm+ZHeb9E44oxYw+Ja8bu0P847rvXu/PxWc4xqXRf6gD9ozX+gFuMGEY2rTxGBqUSHMdT0ud3PiJnvgj4pJH9Fc8zGmGQ3m2G35m5keEaVc8RxnLiQ1jgREkhpEEGQOdgRfqq7nWZMruqPIBLrt2kAQOf4SmtKrrkFeDzI1CJjg8xLTNj5fmFYOBMXpxAaACX2noLz8ikmHEnU5sMJi8hv+b0TvI6OjEUXhsA1A0R0Lrk84vZHvANbA+kWoDbgwnSqmZtoNaX7OdF+umfySLO84qPY+WN7J7ILdQ1AGDrtexaLR1WnGz9FCkSbCsL/APxv3jyVNr52NUT6rI0WmyocCa91lYyG4i+u8apsA4B0C8Ai4+RT7AZQMVRe0FtNzarXa3TBplukiRvB0eUpBicOCRpmI/mbmAneVY+rSoV2EjSWiA4DUHXIII6QPkti3IXK9Zk1ruYoRkQh3DZpEsqVW1mAd3RqOlxIJAPIcjFvZRBzWCNOloPxN799pcDDgtKNPFUgHF2uRJadx4AleZmVOqbyyoOtj/NAPif1cj2mjpjp9oVeG9+8duxlSo0HtJ6O+IeoNx7quZtSIOp7SP4qZ7p828kWZF6ZDXdB8LvNvXxURzsjuuZpd47ecIdYKnKjP8xm8Iy4bg/cRHlWKivTvI7RhE/jHsu8TZ3mVx2m2iXtc9ga/UCC0kNdfcRZddpus7zP0SPxkhthxjrEtLS1eQxBnLs0oD9prENlxqPvGpx7x23+SY4DhnEVb6dAPOpb/TumeRZqyliMUH6b1396G6myAd94nkicx44Y2RSpucdpf3RPlcn5I1ll+dqLngcmNUWLjyACT5dwbSZeq51Q9B3W/WSmmIzDDYVsF1OmP3Wxq/ytuVz/AB3E+JrGNZaD92mIJ9R3j7r2D4axNW5ZoB+9UMesblBbTMeb3lyCf1GTZFnRpOa4HYg7kbeIV5oZ87FuquBDGtaO6LyHVGg+oJJnwXGaOKhWfhXMhqe082yPmP8Ay+Sav02ASJloy2Ees6vxph2Uf2d9MyWzIiZDW62ucNj8PzVBxeeVKhIBky11+rCII6GJHlKBdmzqwqa3HUBov0DYFvf2QGCdrqudPUti4IsIt5hCSgAk4xiErTaoB5nsJU7TXIJhsiJ36e0rTIqraranaOIeZIlpdqtZg5NEA+4QzMQabTTM21Eht4JtJjewQjMQ1rHdeXQyU4E4IHtJ7g56ZkoZpxVIci9vP+IKw8c5iHYljJMUmiQ07ueS6D4d2n7pDhqjXVMOdDR/aNMgd9ziW/E7m0ASB1JRuevY7FVZJDpvEd4AAAGedlLKPFUnsDKIhKnHrPcRY0VWzcPN9J0khjrjSRci31Tejj20csw5LQ7U5wAdsDLzJ9lXHYemREEW3BuOh8U8xmWGrgsJSDpAe4ucOne+ZmEK3ZhVPTP9jDMliuWA7QrgfECoa7zANRrWhgBDS1gc2QbnYgKs0dOEru5hlW08oBIPsU6bppYijSadAeQ2RuDYATyJBQ3FOBaKr2AEOMODiSdR07On6+Cith4pz0YfxJNPlG3qp/eSYjPXBtTvS14d3dIAGociN9zukdFznVdz2WxiJc3k0W3JI90FiWFlMkzYgbgtE3HibJ7w3DgwxZhL/EucYF/C59EyKxUpMWss8RtvTAh+SNYalNzA7Ux2xd8MXcCPdT/aOztKTKrWvGguaSWECHRF/MfNBYykaVU1Wv09oQRHJwPeJ8NvdN8fizicO8Flw3vkRpEXmTJ5bBJny3LYOR/mO7RdTjGDOYNqHZNOGspOJrtpggN3c48mDeOp5AKPH5bpEj5c074NYKTO2cLudpaTyA39SZHotOy0CsssyBp3FoRpYc2ZTaTRYxuhoHcje9iTzPdsUso05r0qjHEd5kjwBFjz6rPEuNipSqsu1wLXHrcuAM890LhawdUY5n77ZHSXCQfqCkAjhc56ibNL0sm3HI+8svFz2HDgVG6m9o3nEHQ+88tvmua5thxTqQGltgYN9103iBwFEzEawD0uHC657mADH7lzI0gEyWt3geEyu+GHCY+cW+JVEru/9EMy5lMNOoPcblt4EkeEEI3Ds1vY0iBI22IaNRib8o9UNh6zXmmxg1Bwa0RvJAbBMcimmFcDXIb8LGlovuJjV5mCfVGcnJzJXYtWUPaNHgHxH5/0FWeJcqsajd23Mcxcn2F/Q+CshKCz6nNI9CYPlyHyHsh1NtYGKuu8YlMZiXaZaZtcHl5H3U1LMi4Q4T4WO3ndAYSrpkHYyPIrZ0CmOputAoM8iKJqbAOD9IfSx7JAgCSNyYF/FdSZnwjuMqOnox31XLMuy59WpTFJpcRDiR90CJJJtHmrrTrP3moZFi6tTA9Ry9lm66lHwD/M19BY75L+0lzPLabmVavZljj3ySbk23bKTZccNJOIDyLRoNj+IC/sUZm2YNDNJLZkW1F3P2IUDsNh6rt2gXgN+Hlu0eZ2Q6shfNmM24B/LxLVgczwVNmqk+kxvh8U9CPilL8y4vplrmUQ4uIgPIgCed7n2VTzfLCwamEEeG30svPwjWYelW1El5IIiNOmQR43ChdJUfPkn5wSud21usrlevqcTYSZgbDyTDJ8SGHVMHaen9QEj1Iin8E+K2HQEYnn6riGyJYcvxoLnlxhpIHmece60biWhrnMkEDSL23kmP63SVtWHt6SPnErza8Fw5X95Q/BGcxoas4wY4wVmgnc/RKjX1PMbTt52+qJoUqlRsMInof1QVGkWvhw0kHmpRQCTKWux24HHrG9DFNY+mCbtdyiQRsb2TDEYwOqOeBLnn4RcxESfqkTcOWYhrdzIjfntuisFmhpNiwJ3I38kN6x1EYqt6q/HMNpNLATViAe6373hPh4J3hMzIp63mLT5eACouNxxe6xMKaviqjg3W7UOQEfMBUs028DMuuvVSQuT7wmtnJL2OO7agfPOzp/IeytnHVVrX0X8qjLOH8MET1s5c6ebq9Z2/tstw9Q3LIBPSxYfm0Lr6lV6z25H3EFptQ53+vX7Sr5iQdr+X0Vk4arU20wJILjqIF4A6k7CxVLc+blFYPEkOaB0j6o1lWU2wSakG3cR1lrzLHB2onYAgCOSbcB1RUwtSmeRLT5VG2/P2VMx+KApkczZNPs5xumrUp/vsn1Yf0cUlbQfw7EdRz9o+2oH4lU7Yx94sxOIcxxbBIuIJky2x/NWfDYX+wbTNrexN/qkPEEU8W8u5EOFpHeEm3O8onK6dWtLzVeLTuGgeJtCJau5A2cd5FFpFhU89vlBuInv7NoOwN/xC0+oKl4Sy5+Lqd06dA1PN5ibNH4r7pi7h+rVEV6rQy0EDvkD+FTYHG0sJVbSp2aD3jUBOouEaiBv0hVN48MqnLftI/DMbt54X36xvxTg20sM7SD8TS6+oxJEkdLhc/rPa/nI5gdfLqrvxDVDaVQWAeLRTDbnaC46vGwXP6Tt/62AXaFCKznrmX1zkMF7ERjkrw3Eh7RGlj3eE9m4T7kJtkrpdUPkPYfzVeyN0PPix2/l/JFYfEFpeS4gAiYjpy8UxYuWx7Ralh4WfUy2tqjlf8Ar2CCzbHN0Q4tH+KbgJRTxz6uztDOQG/mSdyjxw3Te1sueXvPdvtPM26XSxVVbzmHGdvkGTKU7efEplhcuqV9DaLHPvyBIbt8TogDzXQsHwfg6MFzTVcNzUcY/wAoge6ZvzNlNululjRyAAA9lFnxNTxWCYOj4U/JsIAmOHcqZhKJa4gvdd5Gx6N8goMZhKDwdFKnMW1AApRmGbtnu1A4dJS+vmQF3Fo9d/mkRVazbyTkzZXwq1wDFvFDQGghtNpBHwG/tGyTYPMdJ7035hEZ3jGvaA0g32DYj15pVRDZGqdPPTv8+a3Ka/y8NPO6zUFdQWrP+I8dmOoEciI36+CEdmD30W0iZDHGNvvGTfmhquFaLtqNPgZBHyhHYXBjsiQdRDg51jAsYgnfmu2ogkC6y1/oYjUjX8uSjWUxM2b6tlq43WJXiukkyWlWc3YkeSnq5i9whxlBr0qNolhYwGMyw4XENqdk4mH07EH7w+7f5JTjqcEOJEuvA5SoKVSJ8RClpaS1+qZAGnzm8+ioE2mGe7xFAI5gydZfhO6HFJoT7C4kGnbkI+SrfnbxCaELvO6Kse0B5hWjJ6uvLa9M/cJI9YcPmCqliHS5WXgWp3q1MmA5gNzaQY/8vkqXr+Vn0wftLadgdQQO+RKw4LZsgT0Ks9TI6bqcuik8E/CdQIHMgnuz5pPjMTTkMZ8AESebv3ldbQ3AlH0zV8ucekX1XE3KYcN4ns8TSd/EAfJ3d/NLqu6wwwQRuiMoZSIuGKuG9JZuNh/atPVseyAwWYGnpHLcjqRz+iP4jd2jabx94fVsquk9ZS1CA1BT24j+ocpcXXvHmNz97vvH3Smvi3udLiZ2v0Qkoh1wDzG/6oyVInQQFmqstPJl2zbAhmFfEud3bmSSdQgJTQ4Rxbm/3UT+85rTfwJVhwebEkx2e/dMF5HkwfqjMVm5aCJdMSdRaD6gfCPDdZYturGAMnM3W0ldpDMe0p9TIKuGc19VzRuNIdJgiOVvmlGNdc35ovPM4NZx533Sio+StGoOQGfrMbUWVIDXX0h+Fr8iVYMLnQFTWTENt5k/pZU9joKIYXETMBTZSrdZFGrKke0tOM4kcZvHn+ir2OzNz+aXudKwVFemrToJ1/xC2zjOJlzlaOH8qa5ry4SRpInxBVWJV2yE2P4W/RV1bFa+Jb4cA1vm5lb4ipBld7RAAiI8gl0jzTTif/3DvJv+0JUjVHyD5RS/i1vnDqGOcyNDgLfutt7hXPgOg/GtxVN7y/s6YeAeQ7zTA9QufSrv9lOKLMTVIdH9iT+KKlOxHOxPsg6sYpYiX07nxABKOAvELdoWpTUBjiaraLLCyTZdKzVeWVhdOmVPh6YdaYkgec/pZQBbMMLpI6zbsT7GEWWkM7vNoLvME3W2YHS89HAP/wAwB+srXBVp1NMXn6GfkqE8QwUK2IJVIMR0v59VNl+J7NwMAjxj8woGsJNkWzA9TFlJxjBlU37tywjOMxFQwyQ329h0SqVN2dt1h7IEqFAUYEm1ndtzTzqTrWN5i28XMKJM6uaaqdJsHVSJAdNiw8i3kbcrGdkAb7KwlGAzxHTcS04VlxqYdibmDtHkUBiqAjUNjcIF1lPTxPd0m4mfLqh7MdIwLw3DjtiDuWWGFhxXgEWK95cczPZUg9hPKWyQCCNreJVexubvqNDbNaOTRE+Z3Pqnuev/AOmb5N+iqmqxCV0wyuT6zT11jKwVTgYmq2pibLSV6U1MwGbupkLWUTROuBzkBS5tg+yeW33tO/r4que0IUGNwgC8CvFYVoKbDqrdkNSAfwtVQVmyR9j+EJbVDKTQ+HHFkW8ROmsfwt+iWhvVMc5EVr3ENmOY/wCEDiKgLiQIE2HQchPNFq/QPlFr/wDlb5mer09J6pzwZidGJH8bHs92kj5gJEUTldfRWpO/de0+zgpsXchX2lEYCwN7yFjVnQt6f5LemuJl1GRIDTUZCIUL1IMowE0XlkrCtBzIWQsNWSuk9oXiDqp0zzEtPoZHyKFNkQf7r/H+SGKgS79jDMA8NuRKnq4tvihKewWlRDIBMOCVTibjEACwKiqVJWiwiARdmPSSNFlJ2RADgfFaM2Rb/wC7HkFBOJdVzIHUy6XO/wCVAmB+FLzzXA5kOoBmqy1YXgrQUb4/NG1KTWAEERvtYJQV4rCqqBRgQltjWHLTIWF5eVoOSDZTisCCXy4xAvzvBPWOiGXhsolszy8AtVkKZWeTDBZmac90GwF/BLysKGUMMGXSxkOVMKx+K7V2qALAQPBDLCyFIGBgSpJY5M8QvLZ60XS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57" name="Picture 29" descr="http://sh7-slonim.newmail.ru/project%20energo/images/p53_fake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952" y="3584008"/>
            <a:ext cx="3173832" cy="215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1" descr="http://aktinoya.ru/index.php?option=com_joomgallery&amp;view=image&amp;format=raw&amp;id=611&amp;type=im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647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3" descr="http://www.vokrugsveta.ru/img/cmn/2007/07/13/01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52967"/>
            <a:ext cx="238125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5" descr="http://4.bp.blogspot.com/-OOLo54vA3sY/TaGbM6fwgMI/AAAAAAAABTI/2YFAgmXcJOg/s320/37973269_BIBLIYA_I_SVECH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58343"/>
            <a:ext cx="30480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4152</TotalTime>
  <Words>618</Words>
  <Application>Microsoft Office PowerPoint</Application>
  <PresentationFormat>Экран (4:3)</PresentationFormat>
  <Paragraphs>183</Paragraphs>
  <Slides>36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Тема2</vt:lpstr>
      <vt:lpstr> Солнце на шнурке!              </vt:lpstr>
      <vt:lpstr>Слайд 2</vt:lpstr>
      <vt:lpstr>Актуальность:</vt:lpstr>
      <vt:lpstr>         Цель проекта:</vt:lpstr>
      <vt:lpstr>               Задачи:</vt:lpstr>
      <vt:lpstr>         Гипотеза:</vt:lpstr>
      <vt:lpstr>                                                                                                  </vt:lpstr>
      <vt:lpstr>Слайд 8</vt:lpstr>
      <vt:lpstr>     Первые источники света</vt:lpstr>
      <vt:lpstr>Слайд 10</vt:lpstr>
      <vt:lpstr>     Что такое электричество? </vt:lpstr>
      <vt:lpstr>Электричество в природе</vt:lpstr>
      <vt:lpstr>  Откуда приходит электричество?   </vt:lpstr>
      <vt:lpstr>Слайд 14</vt:lpstr>
      <vt:lpstr>Слайд 15</vt:lpstr>
      <vt:lpstr>Слайд 16</vt:lpstr>
      <vt:lpstr>Первая электрическая лампочка</vt:lpstr>
      <vt:lpstr>Какие лампы бывают?</vt:lpstr>
      <vt:lpstr> Электрическая цепь </vt:lpstr>
      <vt:lpstr>Элементы питания </vt:lpstr>
      <vt:lpstr>Правила безопасности</vt:lpstr>
      <vt:lpstr>Слайд 22</vt:lpstr>
      <vt:lpstr>  Экспериментальная часть </vt:lpstr>
      <vt:lpstr>  Результаты опроса ребят по определению уровня знаний по вопросам об электричестве</vt:lpstr>
      <vt:lpstr> Что такое электричество? </vt:lpstr>
      <vt:lpstr>Почему горит лампочка? </vt:lpstr>
      <vt:lpstr>Зачем нужно электричество?</vt:lpstr>
      <vt:lpstr>Слайд 28</vt:lpstr>
      <vt:lpstr>Изготовление электровикторины </vt:lpstr>
      <vt:lpstr>Слайд 30</vt:lpstr>
      <vt:lpstr>Слайд 31</vt:lpstr>
      <vt:lpstr>Слайд 32</vt:lpstr>
      <vt:lpstr>Слайд 33</vt:lpstr>
      <vt:lpstr>Слайд 34</vt:lpstr>
      <vt:lpstr>Слайд 35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</dc:creator>
  <cp:lastModifiedBy>Admin</cp:lastModifiedBy>
  <cp:revision>207</cp:revision>
  <cp:lastPrinted>1601-01-01T00:00:00Z</cp:lastPrinted>
  <dcterms:created xsi:type="dcterms:W3CDTF">2014-01-22T15:06:32Z</dcterms:created>
  <dcterms:modified xsi:type="dcterms:W3CDTF">2016-03-20T07:02:42Z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