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527" autoAdjust="0"/>
  </p:normalViewPr>
  <p:slideViewPr>
    <p:cSldViewPr snapToGrid="0">
      <p:cViewPr varScale="1">
        <p:scale>
          <a:sx n="54" d="100"/>
          <a:sy n="54" d="100"/>
        </p:scale>
        <p:origin x="-12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A47E1-17E5-4489-B079-6C3B33192DB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EFF6-7C4A-4267-940C-04BED1D6D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96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EFF6-7C4A-4267-940C-04BED1D6D0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29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8EFF6-7C4A-4267-940C-04BED1D6D0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09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9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36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29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732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65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58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72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0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11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7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62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5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34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70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52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8AC2-B0F8-49BB-A79D-69AEB56CC5B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ADE8E1-7002-4605-9890-F609D1E3E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74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8426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19 «Рябинка»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658204  г. Рубцовск, ул. Комсомольская, 65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(38557) 7-59-69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-mail: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ryabinka.detskiysad19@mail.ru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207623"/>
            <a:ext cx="9853749" cy="40102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«Как появился телефон»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Воспитатель: Левченко С.А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9221" y="3331029"/>
            <a:ext cx="3806407" cy="19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40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02" y="2958875"/>
            <a:ext cx="7628709" cy="3703181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общения по телефону» (социально-коммуникативное развитие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«У меня зазвонил телефон…» 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красками, карандашами, восковыми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мелками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Конструирование: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«Телефоны будущего»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703" y="379411"/>
            <a:ext cx="8386354" cy="125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7334" y="465771"/>
            <a:ext cx="8007531" cy="10813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проекту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71600" y="1875245"/>
            <a:ext cx="6986694" cy="8418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1600" y="4042505"/>
            <a:ext cx="6986694" cy="8418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эстетическое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200082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пополнению материала (коллекции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телефонов)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данного проекта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для родителей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возникновения телефона»</a:t>
            </a:r>
            <a:endParaRPr lang="ru-RU" alt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совместно с родителями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какой телефон изобретут завтра?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3" y="609599"/>
            <a:ext cx="8322975" cy="120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7463" y="757646"/>
            <a:ext cx="7889966" cy="901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xmlns="" val="182619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1182" y="509954"/>
            <a:ext cx="8609427" cy="1308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1646" y="791307"/>
            <a:ext cx="8299938" cy="9073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- основной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5076" y="3005642"/>
            <a:ext cx="7709095" cy="562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8259" y="2180492"/>
            <a:ext cx="7723163" cy="562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Речевая деятельность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1010" y="3691097"/>
            <a:ext cx="7737230" cy="534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0247" y="4456689"/>
            <a:ext cx="7754526" cy="584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Поисково-экспериментальная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9311" y="5366479"/>
            <a:ext cx="7760581" cy="5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Поисково-экспериментальная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555" y="703385"/>
            <a:ext cx="8528538" cy="1072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7154" y="808892"/>
            <a:ext cx="7983415" cy="861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Четвертый этап - итоговый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3339" y="2303584"/>
            <a:ext cx="7719646" cy="49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Подведение итогов выставки рисунков «А какой телефон будет завтра?»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338" y="3077308"/>
            <a:ext cx="7649307" cy="509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картотеки игр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3338" y="3815862"/>
            <a:ext cx="7737230" cy="509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мультфильма «Такой разный телефон»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8507" y="4642339"/>
            <a:ext cx="7631723" cy="580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библиотечки о телефонах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(пословицы,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поговорки, стихи, рассказы про пуговицу)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3338" y="5363306"/>
            <a:ext cx="7684477" cy="54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Фотопрезентация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3385" y="334107"/>
            <a:ext cx="8563707" cy="1248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Давным-давно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когда люди жили в пещерах и одевались в шкуры животных, они не умели говорить, но им приходилось общаться друг с другом. 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43" y="2160588"/>
            <a:ext cx="4685625" cy="4134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10" y="2479431"/>
            <a:ext cx="4845782" cy="3851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8555" y="263770"/>
            <a:ext cx="8528538" cy="13364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Шло время, люди научились говорить, строили себе жилища, разводили хозяйство и продолжали искать новые способы передачи информации.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08" y="2268415"/>
            <a:ext cx="5064369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430" y="2745480"/>
            <a:ext cx="5750169" cy="3760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462" y="228603"/>
            <a:ext cx="8651630" cy="13364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необходимо было сообщить какую-то новость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другую деревню, люди забирались на высокую гору и разводили костёр; позже использовали звуки барабанов.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02" y="2356338"/>
            <a:ext cx="4183062" cy="3851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75" y="2338754"/>
            <a:ext cx="5513510" cy="3938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631" y="228600"/>
            <a:ext cx="8616461" cy="13540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Использовали колокола. ( Рында).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 узнавали, что произошло какое-то событие, реагировали на это.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47" b="24347"/>
          <a:stretch>
            <a:fillRect/>
          </a:stretch>
        </p:blipFill>
        <p:spPr>
          <a:xfrm>
            <a:off x="492369" y="2004645"/>
            <a:ext cx="9583616" cy="4360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5" y="404446"/>
            <a:ext cx="6264642" cy="6066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7227277" y="2250830"/>
            <a:ext cx="4079631" cy="2831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 колоколов –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сигнал, предупреждение людей ,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например,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пожаре.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4" y="157164"/>
            <a:ext cx="10357338" cy="4027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27538" y="4413739"/>
            <a:ext cx="8546123" cy="1723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Вскоре люди придумали новый способ передачи информации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«Голубиная почта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531" y="2160589"/>
            <a:ext cx="7746276" cy="388077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общаться без телефона? Конечно, можно! Жили же раньше люди, и не было у них никаких новомодных телефонных моделей, а вот информацию друг от друга передавали далеко за пределы своего места проживания. Потребность в общении заставляла людей выдумывать разные способы, чтобы 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«вызвать на разговор»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рассказать новости товарищам, находящимся за несколько километров.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4" y="379411"/>
            <a:ext cx="8347165" cy="95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10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67" y="0"/>
            <a:ext cx="4513262" cy="2973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691" y="3311239"/>
            <a:ext cx="4991978" cy="3546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80293" y="246185"/>
            <a:ext cx="3956538" cy="6260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Голубя к  любому адресу  не пошлёшь. Зато к своему родному летку, эта птица возвращается с  упорством, преодолевая весьма далёкие расстояния - до 300 км. А отдельные, хорошо обученные, почтовые голуби способны найти свою родину на расстоянии более тысячи километров! </a:t>
            </a:r>
          </a:p>
          <a:p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446" y="316523"/>
            <a:ext cx="5380891" cy="5978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97879" y="246185"/>
            <a:ext cx="5205043" cy="13364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время шло. И вот был изобретен первый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телефонный аппарат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462" y="2057400"/>
            <a:ext cx="4818184" cy="4343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представлял собой две трубки, похожие на воронки, которые соединялись между собой длинным проводом. В одну трубку говорили, другую прикладывали к уху. Этот аппарат назвали «ТЕЛЕФОН». Слово «телефон» означает: первая часть «теле» - далеко, вторая часть – «фон» - звук.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помощи этого аппарата звук можно было услышать очень далеко.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84" y="422031"/>
            <a:ext cx="11078307" cy="6049107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02" y="2004647"/>
            <a:ext cx="4183062" cy="4202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33045" y="298938"/>
            <a:ext cx="8581293" cy="1037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ТЕЛЕФОННЫЕ АППАРАТЫ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231" y="2690447"/>
            <a:ext cx="5503984" cy="3780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385" y="597877"/>
            <a:ext cx="8546123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временем изобретатели, придумывали новые телефонные аппараты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2" y="2198077"/>
            <a:ext cx="3885650" cy="3692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793603"/>
            <a:ext cx="4951290" cy="3519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3270738"/>
            <a:ext cx="7766936" cy="184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8124" y="298937"/>
            <a:ext cx="7860323" cy="23563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Позднее виды телефонов менялись и люди изобрели телефоны с диском, для набора номера, палец вставляли в отверстия на диске, помеченные цифрами и крутили диск. Это было не очень удобно: уставал палец, диск вращался медленно.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032" y="2930768"/>
            <a:ext cx="8071337" cy="3628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3154" y="1301262"/>
            <a:ext cx="52754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3046" y="298938"/>
            <a:ext cx="8616462" cy="16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диск заменяли кнопками. У многих такие телефоны есть и сейчас, но таким аппаратом можно было пользоваться, находясь в помещении, с собой его взять нельзя.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402" y="2295822"/>
            <a:ext cx="4720614" cy="3911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256" y="2498175"/>
            <a:ext cx="3164498" cy="3533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707" y="773723"/>
            <a:ext cx="4044461" cy="46599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Ученые снова стали думать, как телефон сделать удобным для общения и передачи информации.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вот изобрели мобильный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928" y="364113"/>
            <a:ext cx="5191980" cy="6054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630" y="298937"/>
            <a:ext cx="8616461" cy="2145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Мобильный – означает переносной его можно брать с собой и общаться, где бы ты не находился.  Давайте рассмотрим телефонные аппараты…В некоторые современные аппараты встроены автоответчики, если нас нет дома человек, который вам звонил, может оставить сообщение для вас.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95816">
            <a:off x="631466" y="3288000"/>
            <a:ext cx="4167584" cy="2448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001" y="3582964"/>
            <a:ext cx="3277105" cy="2958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14313">
            <a:off x="8273553" y="3349272"/>
            <a:ext cx="3390877" cy="2473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2" y="404446"/>
            <a:ext cx="4695090" cy="6189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Подобраны игры и оформлены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картотеку.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библиотечка о телефонах,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которая содержит следующие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Пословицы, поговорки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сказки, рисунки (сказки и рисунки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придуманные семья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воспитанников 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4662" y="1542318"/>
            <a:ext cx="6224954" cy="3838575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групповой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участников: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(дети, родители, педагоги)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4768" y="261256"/>
            <a:ext cx="8569234" cy="124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9964" y="330561"/>
            <a:ext cx="8111408" cy="11023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84421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3772" y="718751"/>
            <a:ext cx="8294914" cy="11024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этап-подготовительный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8537" y="2488475"/>
            <a:ext cx="7720148" cy="13193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8536" y="4592909"/>
            <a:ext cx="7720149" cy="1227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</a:t>
            </a:r>
          </a:p>
        </p:txBody>
      </p:sp>
    </p:spTree>
    <p:extLst>
      <p:ext uri="{BB962C8B-B14F-4D97-AF65-F5344CB8AC3E}">
        <p14:creationId xmlns:p14="http://schemas.microsoft.com/office/powerpoint/2010/main" xmlns="" val="31597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у детей к истории предметов.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334" y="609600"/>
            <a:ext cx="8215911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5620" y="788195"/>
            <a:ext cx="7759337" cy="9622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74072">
            <a:off x="327714" y="3931806"/>
            <a:ext cx="3583577" cy="2302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006" y="3341914"/>
            <a:ext cx="3516086" cy="3516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5092" y="3763681"/>
            <a:ext cx="2638697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36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создания телефонов, с его преобразованиями, развитием под влиянием человеческого прогресса.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поисково-познавательную деятельность детей.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качеств при общении со взрослыми.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находить нужный материал.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интерес.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стремления отражать свои знания и впечатления в продуктивной и игровой деятельности.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4" y="682171"/>
            <a:ext cx="8307351" cy="117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5777" y="763157"/>
            <a:ext cx="7636520" cy="10136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3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4" y="379411"/>
            <a:ext cx="8556171" cy="120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8274" y="519179"/>
            <a:ext cx="8203475" cy="9274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6468" y="2436334"/>
            <a:ext cx="7380515" cy="34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появился интерес к проблеме, расширился кругозор (задают вопросы, смотрят умные книжки (энциклопедии)).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 знают, где можно взять информацию, активно используют различные носители информации.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знают номера телефонов экстренных служб, знают правила культурного общения по телефону.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Сделана выставка детских работ «Телефоны будущего».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Сделана мини-выставка «Предметы истории (телефоны).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4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4" y="609600"/>
            <a:ext cx="8556172" cy="121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2936" y="808892"/>
            <a:ext cx="7785463" cy="844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- практический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2936" y="3466737"/>
            <a:ext cx="8006905" cy="128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и художественной литературы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2936" y="2024233"/>
            <a:ext cx="7966409" cy="12237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2936" y="5003074"/>
            <a:ext cx="8006905" cy="128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иллюстративного материала для продуктивной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16653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8" y="2669452"/>
            <a:ext cx="8320413" cy="337191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возникновения телефона»,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раньше был телефон»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телефонов.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телефонами.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игры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телефонами.</a:t>
            </a:r>
          </a:p>
          <a:p>
            <a:pPr lvl="0">
              <a:spcBef>
                <a:spcPts val="0"/>
              </a:spcBef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литературы: Н. Носов «Телефон»; К. Чуковский «Телефон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малой подвижности «Испорченный телефон»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9454" y="379411"/>
            <a:ext cx="8634548" cy="1272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2332" y="481589"/>
            <a:ext cx="8268788" cy="1067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проекту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939" y="1827486"/>
            <a:ext cx="7393577" cy="6662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937" y="4355407"/>
            <a:ext cx="7393577" cy="6662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 развитие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1103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731</Words>
  <Application>Microsoft Office PowerPoint</Application>
  <PresentationFormat>Произвольный</PresentationFormat>
  <Paragraphs>108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Муниципальное бюджетное дошкольное образовательное учреждение «Детский сад комбинированного вида № 19 «Рябинка» _____________________________________________________________________ 658204  г. Рубцовск, ул. Комсомольская, 65 тел.: (38557) 7-59-69 Е -mail: ryabinka.detskiysad19@mail.ru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Беседа «Культура общения по телефону» (социально-коммуникативное развитие). Игровые ситуации «У меня зазвонил телефон…»      Рисование : Рисуем телефон: красками, карандашами, восковыми мелками Конструирование: «Телефоны будущего»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35</cp:revision>
  <dcterms:created xsi:type="dcterms:W3CDTF">2021-11-22T02:22:28Z</dcterms:created>
  <dcterms:modified xsi:type="dcterms:W3CDTF">2021-11-22T08:21:32Z</dcterms:modified>
</cp:coreProperties>
</file>