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65" r:id="rId4"/>
    <p:sldId id="258" r:id="rId5"/>
    <p:sldId id="259" r:id="rId6"/>
    <p:sldId id="262" r:id="rId7"/>
    <p:sldId id="263" r:id="rId8"/>
    <p:sldId id="261" r:id="rId9"/>
    <p:sldId id="260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Система планирования занятий в средней группе по ознакомлению  с родным краем</a:t>
            </a:r>
            <a:r>
              <a:rPr lang="ru-RU" sz="5400" b="1" dirty="0" smtClean="0"/>
              <a:t>.</a:t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 </a:t>
            </a:r>
            <a:r>
              <a:rPr lang="ru-RU" sz="5400" b="1" dirty="0" smtClean="0"/>
              <a:t>                     </a:t>
            </a:r>
            <a:r>
              <a:rPr lang="ru-RU" sz="4000" b="1" dirty="0" smtClean="0"/>
              <a:t>Выполнила: Артеменко Н.П.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26680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Дети – будущее нашей Родины, им беречь и охранять ее просторы, её красоты, её богатство</a:t>
            </a:r>
            <a:r>
              <a:rPr lang="ru-RU" sz="3200" b="1" dirty="0" smtClean="0">
                <a:solidFill>
                  <a:schemeClr val="tx1"/>
                </a:solidFill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758747_ma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494116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1371918"/>
            <a:ext cx="616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Screenshot_2019-01-21-18-36-05-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66936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700" dirty="0" smtClean="0">
                <a:solidFill>
                  <a:schemeClr val="accent2">
                    <a:lumMod val="75000"/>
                  </a:schemeClr>
                </a:solidFill>
              </a:rPr>
              <a:t>Основные  задачи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Обогащать знания детей о родном крае</a:t>
            </a:r>
          </a:p>
          <a:p>
            <a:r>
              <a:rPr lang="ru-RU" sz="3600" dirty="0" smtClean="0"/>
              <a:t>Учить детей свободно ориентироваться в ближайшем окружении</a:t>
            </a:r>
          </a:p>
          <a:p>
            <a:r>
              <a:rPr lang="ru-RU" sz="3600" dirty="0" smtClean="0"/>
              <a:t>Воспитывать чувство родины, любви и уважения к людям родного края.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Беседа «История города и его достопримечательности»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90121_0916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52719" y="1219200"/>
            <a:ext cx="7438562" cy="49371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Рисунки на тему «Моя семья»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90121_1003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73187"/>
            <a:ext cx="8229600" cy="46291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Беседа на тему «Профессии моих родителей»</a:t>
            </a:r>
            <a:endParaRPr lang="ru-RU" dirty="0"/>
          </a:p>
        </p:txBody>
      </p:sp>
      <p:pic>
        <p:nvPicPr>
          <p:cNvPr id="4" name="Содержимое 3" descr="20190121_0919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13419" y="1219200"/>
            <a:ext cx="7317162" cy="49371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12687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Беседа на тему «Животные родного края»</a:t>
            </a:r>
            <a:endParaRPr lang="ru-RU" dirty="0"/>
          </a:p>
        </p:txBody>
      </p:sp>
      <p:pic>
        <p:nvPicPr>
          <p:cNvPr id="5" name="Содержимое 4" descr="20190121_092104(0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8715" y="1219200"/>
            <a:ext cx="6186569" cy="49371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Обучение игре на народных инструментах</a:t>
            </a:r>
            <a:endParaRPr lang="ru-RU" dirty="0"/>
          </a:p>
        </p:txBody>
      </p:sp>
      <p:pic>
        <p:nvPicPr>
          <p:cNvPr id="5" name="Содержимое 4" descr="20190121_1051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5049" y="1219200"/>
            <a:ext cx="7053902" cy="4937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285293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Трудовая деятельность</a:t>
            </a:r>
            <a:endParaRPr lang="ru-RU" sz="6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20190117_1046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37012" y="1251012"/>
            <a:ext cx="6858000" cy="4355976"/>
          </a:xfrm>
        </p:spPr>
      </p:pic>
      <p:pic>
        <p:nvPicPr>
          <p:cNvPr id="5" name="Рисунок 4" descr="20190121_095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4788023" cy="40050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94</TotalTime>
  <Words>97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Система планирования занятий в средней группе по ознакомлению  с родным краем.                        Выполнила: Артеменко Н.П.</vt:lpstr>
      <vt:lpstr>Слайд 2</vt:lpstr>
      <vt:lpstr>Основные  задачи : </vt:lpstr>
      <vt:lpstr>Беседа «История города и его достопримечательности»</vt:lpstr>
      <vt:lpstr>Рисунки на тему «Моя семья»</vt:lpstr>
      <vt:lpstr>Беседа на тему «Профессии моих родителей»</vt:lpstr>
      <vt:lpstr>Беседа на тему «Животные родного края»</vt:lpstr>
      <vt:lpstr>Обучение игре на народных инструментах</vt:lpstr>
      <vt:lpstr>Трудовая деятельность</vt:lpstr>
      <vt:lpstr>Дети – будущее нашей Родины, им беречь и охранять ее просторы, её красоты, её богатство.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планирования занятий в средней группе по ознакомлению  с родным краем.</dc:title>
  <dc:creator>Настя</dc:creator>
  <cp:lastModifiedBy>Настя</cp:lastModifiedBy>
  <cp:revision>11</cp:revision>
  <dcterms:created xsi:type="dcterms:W3CDTF">2019-01-21T11:26:32Z</dcterms:created>
  <dcterms:modified xsi:type="dcterms:W3CDTF">2019-01-21T13:11:19Z</dcterms:modified>
</cp:coreProperties>
</file>