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notesMasterIdLst>
    <p:notesMasterId r:id="rId24"/>
  </p:notesMasterIdLst>
  <p:sldIdLst>
    <p:sldId id="384" r:id="rId2"/>
    <p:sldId id="385" r:id="rId3"/>
    <p:sldId id="386" r:id="rId4"/>
    <p:sldId id="387" r:id="rId5"/>
    <p:sldId id="388" r:id="rId6"/>
    <p:sldId id="390" r:id="rId7"/>
    <p:sldId id="391" r:id="rId8"/>
    <p:sldId id="392" r:id="rId9"/>
    <p:sldId id="393" r:id="rId10"/>
    <p:sldId id="394" r:id="rId11"/>
    <p:sldId id="395" r:id="rId12"/>
    <p:sldId id="396" r:id="rId13"/>
    <p:sldId id="397" r:id="rId14"/>
    <p:sldId id="398" r:id="rId15"/>
    <p:sldId id="399" r:id="rId16"/>
    <p:sldId id="400" r:id="rId17"/>
    <p:sldId id="401" r:id="rId18"/>
    <p:sldId id="402" r:id="rId19"/>
    <p:sldId id="403" r:id="rId20"/>
    <p:sldId id="404" r:id="rId21"/>
    <p:sldId id="405" r:id="rId22"/>
    <p:sldId id="406" r:id="rId23"/>
  </p:sldIdLst>
  <p:sldSz cx="9144000" cy="6858000" type="screen4x3"/>
  <p:notesSz cx="6888163" cy="100203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Раздел по умолчанию" id="{AF33BC47-91F6-47CC-BB8F-22165325D96E}">
          <p14:sldIdLst/>
        </p14:section>
        <p14:section name="Раздел без заголовка" id="{A0F7CF1B-E628-4267-A8D7-34078C6449CD}">
          <p14:sldIdLst>
            <p14:sldId id="384"/>
            <p14:sldId id="385"/>
            <p14:sldId id="386"/>
            <p14:sldId id="387"/>
            <p14:sldId id="388"/>
            <p14:sldId id="390"/>
            <p14:sldId id="391"/>
            <p14:sldId id="392"/>
            <p14:sldId id="393"/>
            <p14:sldId id="394"/>
            <p14:sldId id="395"/>
            <p14:sldId id="396"/>
            <p14:sldId id="397"/>
            <p14:sldId id="398"/>
            <p14:sldId id="399"/>
            <p14:sldId id="400"/>
            <p14:sldId id="401"/>
            <p14:sldId id="402"/>
            <p14:sldId id="403"/>
            <p14:sldId id="404"/>
            <p14:sldId id="405"/>
            <p14:sldId id="40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76" autoAdjust="0"/>
    <p:restoredTop sz="94660"/>
  </p:normalViewPr>
  <p:slideViewPr>
    <p:cSldViewPr>
      <p:cViewPr varScale="1">
        <p:scale>
          <a:sx n="69" d="100"/>
          <a:sy n="69" d="100"/>
        </p:scale>
        <p:origin x="-149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84500" cy="501650"/>
          </a:xfrm>
          <a:prstGeom prst="rect">
            <a:avLst/>
          </a:prstGeom>
          <a:noFill/>
          <a:ln w="9525">
            <a:noFill/>
            <a:miter lim="800000"/>
            <a:headEnd/>
            <a:tailEnd/>
          </a:ln>
        </p:spPr>
        <p:txBody>
          <a:bodyPr vert="horz" wrap="square" lIns="96616" tIns="48308" rIns="96616" bIns="48308" numCol="1" anchor="t" anchorCtr="0" compatLnSpc="1">
            <a:prstTxWarp prst="textNoShape">
              <a:avLst/>
            </a:prstTxWarp>
          </a:bodyPr>
          <a:lstStyle>
            <a:lvl1pPr defTabSz="966788">
              <a:defRPr sz="1300"/>
            </a:lvl1pPr>
          </a:lstStyle>
          <a:p>
            <a:endParaRPr lang="ru-RU" altLang="ru-RU"/>
          </a:p>
        </p:txBody>
      </p:sp>
      <p:sp>
        <p:nvSpPr>
          <p:cNvPr id="10243" name="Rectangle 3"/>
          <p:cNvSpPr>
            <a:spLocks noGrp="1" noChangeArrowheads="1"/>
          </p:cNvSpPr>
          <p:nvPr>
            <p:ph type="dt" idx="1"/>
          </p:nvPr>
        </p:nvSpPr>
        <p:spPr bwMode="auto">
          <a:xfrm>
            <a:off x="3902075" y="0"/>
            <a:ext cx="2984500" cy="501650"/>
          </a:xfrm>
          <a:prstGeom prst="rect">
            <a:avLst/>
          </a:prstGeom>
          <a:noFill/>
          <a:ln w="9525">
            <a:noFill/>
            <a:miter lim="800000"/>
            <a:headEnd/>
            <a:tailEnd/>
          </a:ln>
        </p:spPr>
        <p:txBody>
          <a:bodyPr vert="horz" wrap="square" lIns="96616" tIns="48308" rIns="96616" bIns="48308" numCol="1" anchor="t" anchorCtr="0" compatLnSpc="1">
            <a:prstTxWarp prst="textNoShape">
              <a:avLst/>
            </a:prstTxWarp>
          </a:bodyPr>
          <a:lstStyle>
            <a:lvl1pPr algn="r" defTabSz="966788">
              <a:defRPr sz="1300"/>
            </a:lvl1pPr>
          </a:lstStyle>
          <a:p>
            <a:endParaRPr lang="ru-RU" altLang="ru-RU"/>
          </a:p>
        </p:txBody>
      </p:sp>
      <p:sp>
        <p:nvSpPr>
          <p:cNvPr id="11268" name="Rectangle 4"/>
          <p:cNvSpPr>
            <a:spLocks noGrp="1" noRot="1" noChangeAspect="1" noChangeArrowheads="1" noTextEdit="1"/>
          </p:cNvSpPr>
          <p:nvPr>
            <p:ph type="sldImg" idx="2"/>
          </p:nvPr>
        </p:nvSpPr>
        <p:spPr bwMode="auto">
          <a:xfrm>
            <a:off x="939800" y="750888"/>
            <a:ext cx="5010150" cy="3757612"/>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688975" y="4759325"/>
            <a:ext cx="5510213" cy="4510088"/>
          </a:xfrm>
          <a:prstGeom prst="rect">
            <a:avLst/>
          </a:prstGeom>
          <a:noFill/>
          <a:ln w="9525">
            <a:noFill/>
            <a:miter lim="800000"/>
            <a:headEnd/>
            <a:tailEnd/>
          </a:ln>
        </p:spPr>
        <p:txBody>
          <a:bodyPr vert="horz" wrap="square" lIns="96616" tIns="48308" rIns="96616" bIns="48308" numCol="1" anchor="t" anchorCtr="0" compatLnSpc="1">
            <a:prstTxWarp prst="textNoShape">
              <a:avLst/>
            </a:prstTxWarp>
          </a:bodyPr>
          <a:lstStyle/>
          <a:p>
            <a:pPr lvl="0"/>
            <a:r>
              <a:rPr lang="ru-RU" altLang="ru-RU" noProof="0" smtClean="0"/>
              <a:t>Образец текста</a:t>
            </a:r>
          </a:p>
          <a:p>
            <a:pPr lvl="1"/>
            <a:r>
              <a:rPr lang="ru-RU" altLang="ru-RU" noProof="0" smtClean="0"/>
              <a:t>Второй уровень</a:t>
            </a:r>
          </a:p>
          <a:p>
            <a:pPr lvl="2"/>
            <a:r>
              <a:rPr lang="ru-RU" altLang="ru-RU" noProof="0" smtClean="0"/>
              <a:t>Третий уровень</a:t>
            </a:r>
          </a:p>
          <a:p>
            <a:pPr lvl="3"/>
            <a:r>
              <a:rPr lang="ru-RU" altLang="ru-RU" noProof="0" smtClean="0"/>
              <a:t>Четвертый уровень</a:t>
            </a:r>
          </a:p>
          <a:p>
            <a:pPr lvl="4"/>
            <a:r>
              <a:rPr lang="ru-RU" altLang="ru-RU" noProof="0" smtClean="0"/>
              <a:t>Пятый уровень</a:t>
            </a:r>
          </a:p>
        </p:txBody>
      </p:sp>
      <p:sp>
        <p:nvSpPr>
          <p:cNvPr id="10246" name="Rectangle 6"/>
          <p:cNvSpPr>
            <a:spLocks noGrp="1" noChangeArrowheads="1"/>
          </p:cNvSpPr>
          <p:nvPr>
            <p:ph type="ftr" sz="quarter" idx="4"/>
          </p:nvPr>
        </p:nvSpPr>
        <p:spPr bwMode="auto">
          <a:xfrm>
            <a:off x="0" y="9517063"/>
            <a:ext cx="2984500" cy="501650"/>
          </a:xfrm>
          <a:prstGeom prst="rect">
            <a:avLst/>
          </a:prstGeom>
          <a:noFill/>
          <a:ln w="9525">
            <a:noFill/>
            <a:miter lim="800000"/>
            <a:headEnd/>
            <a:tailEnd/>
          </a:ln>
        </p:spPr>
        <p:txBody>
          <a:bodyPr vert="horz" wrap="square" lIns="96616" tIns="48308" rIns="96616" bIns="48308" numCol="1" anchor="b" anchorCtr="0" compatLnSpc="1">
            <a:prstTxWarp prst="textNoShape">
              <a:avLst/>
            </a:prstTxWarp>
          </a:bodyPr>
          <a:lstStyle>
            <a:lvl1pPr defTabSz="966788">
              <a:defRPr sz="1300"/>
            </a:lvl1pPr>
          </a:lstStyle>
          <a:p>
            <a:endParaRPr lang="ru-RU" altLang="ru-RU"/>
          </a:p>
        </p:txBody>
      </p:sp>
      <p:sp>
        <p:nvSpPr>
          <p:cNvPr id="10247" name="Rectangle 7"/>
          <p:cNvSpPr>
            <a:spLocks noGrp="1" noChangeArrowheads="1"/>
          </p:cNvSpPr>
          <p:nvPr>
            <p:ph type="sldNum" sz="quarter" idx="5"/>
          </p:nvPr>
        </p:nvSpPr>
        <p:spPr bwMode="auto">
          <a:xfrm>
            <a:off x="3902075" y="9517063"/>
            <a:ext cx="2984500" cy="501650"/>
          </a:xfrm>
          <a:prstGeom prst="rect">
            <a:avLst/>
          </a:prstGeom>
          <a:noFill/>
          <a:ln w="9525">
            <a:noFill/>
            <a:miter lim="800000"/>
            <a:headEnd/>
            <a:tailEnd/>
          </a:ln>
        </p:spPr>
        <p:txBody>
          <a:bodyPr vert="horz" wrap="square" lIns="96616" tIns="48308" rIns="96616" bIns="48308" numCol="1" anchor="b" anchorCtr="0" compatLnSpc="1">
            <a:prstTxWarp prst="textNoShape">
              <a:avLst/>
            </a:prstTxWarp>
          </a:bodyPr>
          <a:lstStyle>
            <a:lvl1pPr algn="r" defTabSz="966788">
              <a:defRPr sz="1300"/>
            </a:lvl1pPr>
          </a:lstStyle>
          <a:p>
            <a:fld id="{FBA30DE1-B370-4681-8E25-5C571CE90652}" type="slidenum">
              <a:rPr lang="ru-RU" altLang="ru-RU"/>
              <a:pPr/>
              <a:t>‹#›</a:t>
            </a:fld>
            <a:endParaRPr lang="ru-RU" altLang="ru-RU"/>
          </a:p>
        </p:txBody>
      </p:sp>
    </p:spTree>
    <p:extLst>
      <p:ext uri="{BB962C8B-B14F-4D97-AF65-F5344CB8AC3E}">
        <p14:creationId xmlns:p14="http://schemas.microsoft.com/office/powerpoint/2010/main" val="11067941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Титульный слайд">
    <p:bg>
      <p:bgPr>
        <a:solidFill>
          <a:schemeClr val="tx1"/>
        </a:solidFill>
        <a:effectLst/>
      </p:bgPr>
    </p:bg>
    <p:spTree>
      <p:nvGrpSpPr>
        <p:cNvPr id="1" name=""/>
        <p:cNvGrpSpPr/>
        <p:nvPr/>
      </p:nvGrpSpPr>
      <p:grpSpPr>
        <a:xfrm>
          <a:off x="0" y="0"/>
          <a:ext cx="0" cy="0"/>
          <a:chOff x="0" y="0"/>
          <a:chExt cx="0" cy="0"/>
        </a:xfrm>
      </p:grpSpPr>
      <p:pic>
        <p:nvPicPr>
          <p:cNvPr id="4" name="Picture 3" descr="C:\Users\Рита\Desktop\Light-Background-2.jpg"/>
          <p:cNvPicPr>
            <a:picLocks noChangeAspect="1" noChangeArrowheads="1"/>
          </p:cNvPicPr>
          <p:nvPr userDrawn="1"/>
        </p:nvPicPr>
        <p:blipFill>
          <a:blip r:embed="rId2" cstate="print"/>
          <a:srcRect/>
          <a:stretch>
            <a:fillRect/>
          </a:stretch>
        </p:blipFill>
        <p:spPr bwMode="auto">
          <a:xfrm>
            <a:off x="0" y="0"/>
            <a:ext cx="9153525" cy="6865938"/>
          </a:xfrm>
          <a:prstGeom prst="rect">
            <a:avLst/>
          </a:prstGeom>
          <a:noFill/>
          <a:ln w="9525">
            <a:noFill/>
            <a:miter lim="800000"/>
            <a:headEnd/>
            <a:tailEnd/>
          </a:ln>
        </p:spPr>
      </p:pic>
      <p:sp>
        <p:nvSpPr>
          <p:cNvPr id="21" name="Shape 20"/>
          <p:cNvSpPr>
            <a:spLocks noGrp="1"/>
          </p:cNvSpPr>
          <p:nvPr>
            <p:ph type="title"/>
          </p:nvPr>
        </p:nvSpPr>
        <p:spPr>
          <a:xfrm>
            <a:off x="704850" y="4495800"/>
            <a:ext cx="7772400" cy="1362075"/>
          </a:xfrm>
          <a:prstGeom prst="rect">
            <a:avLst/>
          </a:prstGeom>
        </p:spPr>
        <p:txBody>
          <a:bodyPr anchor="t"/>
          <a:lstStyle>
            <a:lvl1pPr algn="ctr">
              <a:defRPr sz="4000" b="0" cap="none" baseline="0">
                <a:solidFill>
                  <a:schemeClr val="tx1"/>
                </a:solidFill>
                <a:effectLst>
                  <a:outerShdw blurRad="50800" dist="50800" dir="2700000" algn="tl" rotWithShape="0">
                    <a:srgbClr val="000000">
                      <a:alpha val="43137"/>
                    </a:srgbClr>
                  </a:outerShdw>
                </a:effectLst>
              </a:defRPr>
            </a:lvl1pPr>
          </a:lstStyle>
          <a:p>
            <a:r>
              <a:rPr lang="ru-RU" smtClean="0"/>
              <a:t>Образец заголовка</a:t>
            </a:r>
            <a:endParaRPr lang="en-US"/>
          </a:p>
        </p:txBody>
      </p:sp>
      <p:sp>
        <p:nvSpPr>
          <p:cNvPr id="3" name="Subtitle 2"/>
          <p:cNvSpPr>
            <a:spLocks noGrp="1"/>
          </p:cNvSpPr>
          <p:nvPr>
            <p:ph type="subTitle" idx="1"/>
          </p:nvPr>
        </p:nvSpPr>
        <p:spPr>
          <a:xfrm>
            <a:off x="1371600" y="2667000"/>
            <a:ext cx="6400800" cy="1752600"/>
          </a:xfrm>
        </p:spPr>
        <p:txBody>
          <a:bodyPr anchor="b" anchorCtr="0"/>
          <a:lstStyle>
            <a:lvl1pPr marL="0" indent="0" algn="ctr">
              <a:buNone/>
              <a:defRPr>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Rectangle 6"/>
          <p:cNvSpPr>
            <a:spLocks noGrp="1"/>
          </p:cNvSpPr>
          <p:nvPr>
            <p:ph type="title"/>
          </p:nvPr>
        </p:nvSpPr>
        <p:spPr/>
        <p:txBody>
          <a:bodyPr/>
          <a:lstStyle/>
          <a:p>
            <a:r>
              <a:rPr lang="ru-RU" smtClean="0"/>
              <a:t>Образец заголовка</a:t>
            </a:r>
            <a:endParaRPr lang="en-US"/>
          </a:p>
        </p:txBody>
      </p:sp>
      <p:sp>
        <p:nvSpPr>
          <p:cNvPr id="4" name="Date Placeholder 3"/>
          <p:cNvSpPr>
            <a:spLocks noGrp="1"/>
          </p:cNvSpPr>
          <p:nvPr>
            <p:ph type="dt" sz="half" idx="10"/>
          </p:nvPr>
        </p:nvSpPr>
        <p:spPr/>
        <p:txBody>
          <a:bodyPr/>
          <a:lstStyle>
            <a:lvl1pPr>
              <a:defRPr smtClean="0"/>
            </a:lvl1pPr>
          </a:lstStyle>
          <a:p>
            <a:pPr>
              <a:defRPr/>
            </a:pPr>
            <a:fld id="{E44D2363-2768-447A-A295-FC430E95DC3D}" type="datetimeFigureOut">
              <a:rPr lang="en-US"/>
              <a:pPr>
                <a:defRPr/>
              </a:pPr>
              <a:t>5/9/2018</a:t>
            </a:fld>
            <a:endParaRPr lang="en-US" dirty="0"/>
          </a:p>
        </p:txBody>
      </p:sp>
      <p:sp>
        <p:nvSpPr>
          <p:cNvPr id="5" name="Footer Placeholder 4"/>
          <p:cNvSpPr>
            <a:spLocks noGrp="1"/>
          </p:cNvSpPr>
          <p:nvPr>
            <p:ph type="ftr" sz="quarter" idx="11"/>
          </p:nvPr>
        </p:nvSpPr>
        <p:spPr/>
        <p:txBody>
          <a:bodyPr/>
          <a:lstStyle>
            <a:lvl1pPr>
              <a:defRPr dirty="0"/>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02035E8-A8F6-4C75-AB95-EBC8D1B4F3B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tx1"/>
        </a:solidFill>
        <a:effectLst/>
      </p:bgPr>
    </p:bg>
    <p:spTree>
      <p:nvGrpSpPr>
        <p:cNvPr id="1" name=""/>
        <p:cNvGrpSpPr/>
        <p:nvPr/>
      </p:nvGrpSpPr>
      <p:grpSpPr>
        <a:xfrm>
          <a:off x="0" y="0"/>
          <a:ext cx="0" cy="0"/>
          <a:chOff x="0" y="0"/>
          <a:chExt cx="0" cy="0"/>
        </a:xfrm>
      </p:grpSpPr>
      <p:pic>
        <p:nvPicPr>
          <p:cNvPr id="4" name="Picture 3" descr="C:\Users\Рита\Desktop\Light-Background-2.jpg"/>
          <p:cNvPicPr>
            <a:picLocks noChangeAspect="1" noChangeArrowheads="1"/>
          </p:cNvPicPr>
          <p:nvPr userDrawn="1"/>
        </p:nvPicPr>
        <p:blipFill>
          <a:blip r:embed="rId2" cstate="print"/>
          <a:srcRect/>
          <a:stretch>
            <a:fillRect/>
          </a:stretch>
        </p:blipFill>
        <p:spPr bwMode="auto">
          <a:xfrm>
            <a:off x="0" y="0"/>
            <a:ext cx="9153525" cy="6865938"/>
          </a:xfrm>
          <a:prstGeom prst="rect">
            <a:avLst/>
          </a:prstGeom>
          <a:noFill/>
          <a:ln w="9525">
            <a:noFill/>
            <a:miter lim="800000"/>
            <a:headEnd/>
            <a:tailEnd/>
          </a:ln>
        </p:spPr>
      </p:pic>
      <p:sp>
        <p:nvSpPr>
          <p:cNvPr id="2" name="Shape 1"/>
          <p:cNvSpPr>
            <a:spLocks noGrp="1"/>
          </p:cNvSpPr>
          <p:nvPr>
            <p:ph type="title"/>
          </p:nvPr>
        </p:nvSpPr>
        <p:spPr>
          <a:xfrm>
            <a:off x="722313" y="4505325"/>
            <a:ext cx="7772400" cy="1362075"/>
          </a:xfrm>
          <a:prstGeom prst="rect">
            <a:avLst/>
          </a:prstGeom>
        </p:spPr>
        <p:txBody>
          <a:bodyPr anchor="t"/>
          <a:lstStyle>
            <a:lvl1pPr algn="ctr">
              <a:defRPr sz="4000" b="0" cap="none" baseline="0">
                <a:solidFill>
                  <a:schemeClr val="tx1"/>
                </a:solidFill>
                <a:effectLst>
                  <a:outerShdw blurRad="50800" dist="50800" dir="2700000" algn="tl" rotWithShape="0">
                    <a:srgbClr val="000000">
                      <a:alpha val="43137"/>
                    </a:srgbClr>
                  </a:outerShdw>
                </a:effectLst>
              </a:defRPr>
            </a:lvl1pPr>
          </a:lstStyle>
          <a:p>
            <a:r>
              <a:rPr lang="ru-RU" smtClean="0"/>
              <a:t>Образец заголовка</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lgn="ctr">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Два объекта">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8" name="Rectangle 7"/>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lvl1pPr>
              <a:defRPr smtClean="0"/>
            </a:lvl1pPr>
          </a:lstStyle>
          <a:p>
            <a:pPr>
              <a:defRPr/>
            </a:pPr>
            <a:fld id="{761248F6-AE6E-43F7-8A8C-1DCFE64AE1D9}" type="datetimeFigureOut">
              <a:rPr lang="en-US"/>
              <a:pPr>
                <a:defRPr/>
              </a:pPr>
              <a:t>5/9/2018</a:t>
            </a:fld>
            <a:endParaRPr lang="en-US" dirty="0"/>
          </a:p>
        </p:txBody>
      </p:sp>
      <p:sp>
        <p:nvSpPr>
          <p:cNvPr id="6" name="Footer Placeholder 5"/>
          <p:cNvSpPr>
            <a:spLocks noGrp="1"/>
          </p:cNvSpPr>
          <p:nvPr>
            <p:ph type="ftr" sz="quarter" idx="11"/>
          </p:nvPr>
        </p:nvSpPr>
        <p:spPr/>
        <p:txBody>
          <a:bodyPr/>
          <a:lstStyle>
            <a:lvl1pPr>
              <a:defRPr dirty="0"/>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6606444F-F179-402E-8F0F-76339DBEBF23}"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0" name="Rectangle 9"/>
          <p:cNvSpPr>
            <a:spLocks noGrp="1"/>
          </p:cNvSpPr>
          <p:nvPr>
            <p:ph type="title"/>
          </p:nvPr>
        </p:nvSpPr>
        <p:spPr/>
        <p:txBody>
          <a:bodyPr/>
          <a:lstStyle/>
          <a:p>
            <a:r>
              <a:rPr lang="ru-RU" smtClean="0"/>
              <a:t>Образец заголовка</a:t>
            </a:r>
            <a:endParaRPr lang="en-US"/>
          </a:p>
        </p:txBody>
      </p:sp>
      <p:sp>
        <p:nvSpPr>
          <p:cNvPr id="7" name="Date Placeholder 3"/>
          <p:cNvSpPr>
            <a:spLocks noGrp="1"/>
          </p:cNvSpPr>
          <p:nvPr>
            <p:ph type="dt" sz="half" idx="10"/>
          </p:nvPr>
        </p:nvSpPr>
        <p:spPr/>
        <p:txBody>
          <a:bodyPr/>
          <a:lstStyle>
            <a:lvl1pPr>
              <a:defRPr/>
            </a:lvl1pPr>
          </a:lstStyle>
          <a:p>
            <a:pPr>
              <a:defRPr/>
            </a:pPr>
            <a:endParaRPr lang="ru-RU" altLang="ru-RU"/>
          </a:p>
        </p:txBody>
      </p:sp>
      <p:sp>
        <p:nvSpPr>
          <p:cNvPr id="8" name="Footer Placeholder 4"/>
          <p:cNvSpPr>
            <a:spLocks noGrp="1"/>
          </p:cNvSpPr>
          <p:nvPr>
            <p:ph type="ftr" sz="quarter" idx="11"/>
          </p:nvPr>
        </p:nvSpPr>
        <p:spPr/>
        <p:txBody>
          <a:bodyPr/>
          <a:lstStyle>
            <a:lvl1pPr>
              <a:defRPr/>
            </a:lvl1pPr>
          </a:lstStyle>
          <a:p>
            <a:pPr>
              <a:defRPr/>
            </a:pPr>
            <a:endParaRPr lang="ru-RU" altLang="ru-RU"/>
          </a:p>
        </p:txBody>
      </p:sp>
      <p:sp>
        <p:nvSpPr>
          <p:cNvPr id="9" name="Slide Number Placeholder 5"/>
          <p:cNvSpPr>
            <a:spLocks noGrp="1"/>
          </p:cNvSpPr>
          <p:nvPr>
            <p:ph type="sldNum" sz="quarter" idx="12"/>
          </p:nvPr>
        </p:nvSpPr>
        <p:spPr/>
        <p:txBody>
          <a:bodyPr/>
          <a:lstStyle>
            <a:lvl1pPr>
              <a:defRPr/>
            </a:lvl1pPr>
          </a:lstStyle>
          <a:p>
            <a:pPr>
              <a:defRPr/>
            </a:pPr>
            <a:fld id="{D2D4E662-C363-4663-91C9-6B6B63DF2DDC}" type="slidenum">
              <a:rPr lang="ru-RU" altLang="ru-RU"/>
              <a:pPr>
                <a:defRPr/>
              </a:pPr>
              <a:t>‹#›</a:t>
            </a:fld>
            <a:endParaRPr lang="ru-RU" alt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pic>
        <p:nvPicPr>
          <p:cNvPr id="3" name="Picture 2" descr="D:\Мои сайты\ProPowerPoint\Шаблоны\В работе\Детский\Main.jpg"/>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Rectangle 5"/>
          <p:cNvSpPr>
            <a:spLocks noGrp="1"/>
          </p:cNvSpPr>
          <p:nvPr>
            <p:ph type="title"/>
          </p:nvPr>
        </p:nvSpPr>
        <p:spPr/>
        <p:txBody>
          <a:bodyPr/>
          <a:lstStyle/>
          <a:p>
            <a:r>
              <a:rPr lang="ru-RU" smtClean="0"/>
              <a:t>Образец заголовка</a:t>
            </a:r>
            <a:endParaRPr lang="en-US"/>
          </a:p>
        </p:txBody>
      </p:sp>
      <p:sp>
        <p:nvSpPr>
          <p:cNvPr id="4" name="Date Placeholder 2"/>
          <p:cNvSpPr>
            <a:spLocks noGrp="1"/>
          </p:cNvSpPr>
          <p:nvPr>
            <p:ph type="dt" sz="half" idx="10"/>
          </p:nvPr>
        </p:nvSpPr>
        <p:spPr/>
        <p:txBody>
          <a:bodyPr/>
          <a:lstStyle>
            <a:lvl1pPr>
              <a:defRPr/>
            </a:lvl1pPr>
          </a:lstStyle>
          <a:p>
            <a:pPr>
              <a:defRPr/>
            </a:pPr>
            <a:endParaRPr lang="ru-RU" altLang="ru-RU"/>
          </a:p>
        </p:txBody>
      </p:sp>
      <p:sp>
        <p:nvSpPr>
          <p:cNvPr id="5" name="Footer Placeholder 3"/>
          <p:cNvSpPr>
            <a:spLocks noGrp="1"/>
          </p:cNvSpPr>
          <p:nvPr>
            <p:ph type="ftr" sz="quarter" idx="11"/>
          </p:nvPr>
        </p:nvSpPr>
        <p:spPr/>
        <p:txBody>
          <a:bodyPr/>
          <a:lstStyle>
            <a:lvl1pPr>
              <a:defRPr/>
            </a:lvl1pPr>
          </a:lstStyle>
          <a:p>
            <a:pPr>
              <a:defRPr/>
            </a:pPr>
            <a:endParaRPr lang="ru-RU" altLang="ru-RU"/>
          </a:p>
        </p:txBody>
      </p:sp>
      <p:sp>
        <p:nvSpPr>
          <p:cNvPr id="7" name="Slide Number Placeholder 4"/>
          <p:cNvSpPr>
            <a:spLocks noGrp="1"/>
          </p:cNvSpPr>
          <p:nvPr>
            <p:ph type="sldNum" sz="quarter" idx="12"/>
          </p:nvPr>
        </p:nvSpPr>
        <p:spPr/>
        <p:txBody>
          <a:bodyPr/>
          <a:lstStyle>
            <a:lvl1pPr>
              <a:defRPr/>
            </a:lvl1pPr>
          </a:lstStyle>
          <a:p>
            <a:pPr>
              <a:defRPr/>
            </a:pPr>
            <a:fld id="{32EFF29A-0906-4333-87FB-CA330B81EA84}" type="slidenum">
              <a:rPr lang="ru-RU" altLang="ru-RU"/>
              <a:pPr>
                <a:defRPr/>
              </a:pPr>
              <a:t>‹#›</a:t>
            </a:fld>
            <a:endParaRPr lang="ru-RU" alt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fld id="{430AFA3E-C553-4D59-8204-5CB5963A1E27}" type="datetimeFigureOut">
              <a:rPr lang="en-US"/>
              <a:pPr>
                <a:defRPr/>
              </a:pPr>
              <a:t>5/9/2018</a:t>
            </a:fld>
            <a:endParaRPr lang="en-US" dirty="0"/>
          </a:p>
        </p:txBody>
      </p:sp>
      <p:sp>
        <p:nvSpPr>
          <p:cNvPr id="3" name="Footer Placeholder 2"/>
          <p:cNvSpPr>
            <a:spLocks noGrp="1"/>
          </p:cNvSpPr>
          <p:nvPr>
            <p:ph type="ftr" sz="quarter" idx="11"/>
          </p:nvPr>
        </p:nvSpPr>
        <p:spPr/>
        <p:txBody>
          <a:bodyPr/>
          <a:lstStyle>
            <a:lvl1pPr>
              <a:defRPr dirty="0"/>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B5000888-6563-43D7-8B08-FAE563842C91}"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Объект с подписью">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1"/>
            <a:ext cx="5111750" cy="4525963"/>
          </a:xfrm>
        </p:spPr>
        <p:txBody>
          <a:bodyPr/>
          <a:lstStyle>
            <a:lvl1pPr>
              <a:defRPr sz="3200">
                <a:solidFill>
                  <a:schemeClr val="tx1"/>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457201" y="1600201"/>
            <a:ext cx="3008313" cy="45259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Rectangle 8"/>
          <p:cNvSpPr>
            <a:spLocks noGrp="1"/>
          </p:cNvSpPr>
          <p:nvPr>
            <p:ph type="title"/>
          </p:nvPr>
        </p:nvSpPr>
        <p:spPr/>
        <p:txBody>
          <a:bodyPr/>
          <a:lstStyle/>
          <a:p>
            <a:r>
              <a:rPr lang="ru-RU" smtClean="0"/>
              <a:t>Образец заголовка</a:t>
            </a:r>
            <a:endParaRPr lang="en-US"/>
          </a:p>
        </p:txBody>
      </p:sp>
      <p:sp>
        <p:nvSpPr>
          <p:cNvPr id="5" name="Date Placeholder 3"/>
          <p:cNvSpPr>
            <a:spLocks noGrp="1"/>
          </p:cNvSpPr>
          <p:nvPr>
            <p:ph type="dt" sz="half" idx="10"/>
          </p:nvPr>
        </p:nvSpPr>
        <p:spPr/>
        <p:txBody>
          <a:bodyPr/>
          <a:lstStyle>
            <a:lvl1pPr>
              <a:defRPr/>
            </a:lvl1pPr>
          </a:lstStyle>
          <a:p>
            <a:pPr>
              <a:defRPr/>
            </a:pPr>
            <a:endParaRPr lang="ru-RU" altLang="ru-RU"/>
          </a:p>
        </p:txBody>
      </p:sp>
      <p:sp>
        <p:nvSpPr>
          <p:cNvPr id="6" name="Footer Placeholder 4"/>
          <p:cNvSpPr>
            <a:spLocks noGrp="1"/>
          </p:cNvSpPr>
          <p:nvPr>
            <p:ph type="ftr" sz="quarter" idx="11"/>
          </p:nvPr>
        </p:nvSpPr>
        <p:spPr/>
        <p:txBody>
          <a:bodyPr/>
          <a:lstStyle>
            <a:lvl1pPr>
              <a:defRPr/>
            </a:lvl1pPr>
          </a:lstStyle>
          <a:p>
            <a:pPr>
              <a:defRPr/>
            </a:pPr>
            <a:endParaRPr lang="ru-RU" altLang="ru-RU"/>
          </a:p>
        </p:txBody>
      </p:sp>
      <p:sp>
        <p:nvSpPr>
          <p:cNvPr id="7" name="Slide Number Placeholder 5"/>
          <p:cNvSpPr>
            <a:spLocks noGrp="1"/>
          </p:cNvSpPr>
          <p:nvPr>
            <p:ph type="sldNum" sz="quarter" idx="12"/>
          </p:nvPr>
        </p:nvSpPr>
        <p:spPr/>
        <p:txBody>
          <a:bodyPr/>
          <a:lstStyle>
            <a:lvl1pPr>
              <a:defRPr/>
            </a:lvl1pPr>
          </a:lstStyle>
          <a:p>
            <a:pPr>
              <a:defRPr/>
            </a:pPr>
            <a:fld id="{2BBC3E11-7F60-47B5-BC4C-90CCF4363B9D}" type="slidenum">
              <a:rPr lang="ru-RU" altLang="ru-RU"/>
              <a:pPr>
                <a:defRPr/>
              </a:pPr>
              <a:t>‹#›</a:t>
            </a:fld>
            <a:endParaRPr lang="ru-RU" alt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Shape 1"/>
          <p:cNvSpPr>
            <a:spLocks noGrp="1"/>
          </p:cNvSpPr>
          <p:nvPr>
            <p:ph type="title"/>
          </p:nvPr>
        </p:nvSpPr>
        <p:spPr>
          <a:xfrm>
            <a:off x="1792288" y="4800600"/>
            <a:ext cx="5486400" cy="566738"/>
          </a:xfrm>
          <a:prstGeom prst="rect">
            <a:avLst/>
          </a:prstGeom>
        </p:spPr>
        <p:txBody>
          <a:bodyPr anchor="b"/>
          <a:lstStyle>
            <a:lvl1pPr algn="l">
              <a:defRPr sz="2000" b="0">
                <a:solidFill>
                  <a:schemeClr val="tx1"/>
                </a:solidFill>
              </a:defRPr>
            </a:lvl1pPr>
          </a:lstStyle>
          <a:p>
            <a:r>
              <a:rPr lang="ru-RU" smtClean="0"/>
              <a:t>Образец заголовка</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lvl1pPr>
              <a:defRPr smtClean="0"/>
            </a:lvl1pPr>
          </a:lstStyle>
          <a:p>
            <a:pPr>
              <a:defRPr/>
            </a:pPr>
            <a:fld id="{0186C958-5B21-47E9-8FE8-60D2214DA85E}" type="datetimeFigureOut">
              <a:rPr lang="en-US"/>
              <a:pPr>
                <a:defRPr/>
              </a:pPr>
              <a:t>5/9/2018</a:t>
            </a:fld>
            <a:endParaRPr lang="en-US" dirty="0"/>
          </a:p>
        </p:txBody>
      </p:sp>
      <p:sp>
        <p:nvSpPr>
          <p:cNvPr id="6" name="Footer Placeholder 5"/>
          <p:cNvSpPr>
            <a:spLocks noGrp="1"/>
          </p:cNvSpPr>
          <p:nvPr>
            <p:ph type="ftr" sz="quarter" idx="11"/>
          </p:nvPr>
        </p:nvSpPr>
        <p:spPr/>
        <p:txBody>
          <a:bodyPr/>
          <a:lstStyle>
            <a:lvl1pPr>
              <a:defRPr dirty="0"/>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6CFEF8A0-1B83-41BE-BE01-7A7E378F451A}"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C:\Users\Рита\Desktop\Рисунок1.jpg"/>
          <p:cNvPicPr>
            <a:picLocks noChangeAspect="1" noChangeArrowheads="1"/>
          </p:cNvPicPr>
          <p:nvPr userDrawn="1"/>
        </p:nvPicPr>
        <p:blipFill>
          <a:blip r:embed="rId11" cstate="print"/>
          <a:srcRect/>
          <a:stretch>
            <a:fillRect/>
          </a:stretch>
        </p:blipFill>
        <p:spPr bwMode="auto">
          <a:xfrm>
            <a:off x="0" y="0"/>
            <a:ext cx="9144000" cy="6858000"/>
          </a:xfrm>
          <a:prstGeom prst="rect">
            <a:avLst/>
          </a:prstGeom>
          <a:noFill/>
          <a:ln w="9525">
            <a:noFill/>
            <a:miter lim="800000"/>
            <a:headEnd/>
            <a:tailEnd/>
          </a:ln>
        </p:spPr>
      </p:pic>
      <p:sp>
        <p:nvSpPr>
          <p:cNvPr id="3" name="Text Placeholder 2"/>
          <p:cNvSpPr>
            <a:spLocks noGrp="1"/>
          </p:cNvSpPr>
          <p:nvPr>
            <p:ph type="body" idx="1"/>
          </p:nvPr>
        </p:nvSpPr>
        <p:spPr>
          <a:xfrm>
            <a:off x="457200" y="1600200"/>
            <a:ext cx="8229600" cy="4525963"/>
          </a:xfrm>
          <a:prstGeom prst="rect">
            <a:avLst/>
          </a:prstGeom>
        </p:spPr>
        <p:txBody>
          <a:bodyPr vert="horz"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rtlCol="0" anchor="ctr"/>
          <a:lstStyle>
            <a:lvl1pPr algn="l">
              <a:defRPr sz="1200">
                <a:solidFill>
                  <a:schemeClr val="tx1">
                    <a:tint val="75000"/>
                  </a:schemeClr>
                </a:solidFill>
              </a:defRPr>
            </a:lvl1pPr>
          </a:lstStyle>
          <a:p>
            <a:pPr>
              <a:defRPr/>
            </a:pPr>
            <a:endParaRPr lang="ru-RU" alt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rtlCol="0" anchor="ctr"/>
          <a:lstStyle>
            <a:lvl1pPr algn="ctr">
              <a:defRPr sz="1200">
                <a:solidFill>
                  <a:schemeClr val="tx1">
                    <a:tint val="75000"/>
                  </a:schemeClr>
                </a:solidFill>
              </a:defRPr>
            </a:lvl1pPr>
          </a:lstStyle>
          <a:p>
            <a:pPr>
              <a:defRPr/>
            </a:pPr>
            <a:endParaRPr lang="ru-RU" altLang="ru-R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rtlCol="0" anchor="ctr"/>
          <a:lstStyle>
            <a:lvl1pPr algn="r">
              <a:defRPr sz="1200" smtClean="0">
                <a:solidFill>
                  <a:schemeClr val="tx1">
                    <a:tint val="75000"/>
                  </a:schemeClr>
                </a:solidFill>
              </a:defRPr>
            </a:lvl1pPr>
          </a:lstStyle>
          <a:p>
            <a:pPr>
              <a:defRPr/>
            </a:pPr>
            <a:fld id="{430B1FD2-3381-410A-8C05-2C3AC66A003B}" type="slidenum">
              <a:rPr lang="ru-RU" altLang="ru-RU"/>
              <a:pPr>
                <a:defRPr/>
              </a:pPr>
              <a:t>‹#›</a:t>
            </a:fld>
            <a:endParaRPr lang="ru-RU" altLang="ru-RU"/>
          </a:p>
        </p:txBody>
      </p:sp>
      <p:sp>
        <p:nvSpPr>
          <p:cNvPr id="13" name="Title Placeholder 12"/>
          <p:cNvSpPr>
            <a:spLocks noGrp="1"/>
          </p:cNvSpPr>
          <p:nvPr>
            <p:ph type="title"/>
          </p:nvPr>
        </p:nvSpPr>
        <p:spPr>
          <a:xfrm>
            <a:off x="457200" y="152400"/>
            <a:ext cx="8229600" cy="1265238"/>
          </a:xfrm>
          <a:prstGeom prst="rect">
            <a:avLst/>
          </a:prstGeom>
        </p:spPr>
        <p:txBody>
          <a:bodyPr vert="horz" rtlCol="0" anchor="ctr">
            <a:normAutofit/>
          </a:bodyPr>
          <a:lstStyle/>
          <a:p>
            <a:r>
              <a:rPr lang="ru-RU" smtClean="0"/>
              <a:t>Образец заголовка</a:t>
            </a:r>
            <a:endParaRPr lang="en-US"/>
          </a:p>
        </p:txBody>
      </p:sp>
    </p:spTree>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77" r:id="rId5"/>
    <p:sldLayoutId id="2147483682" r:id="rId6"/>
    <p:sldLayoutId id="2147483683" r:id="rId7"/>
    <p:sldLayoutId id="2147483676" r:id="rId8"/>
    <p:sldLayoutId id="2147483684" r:id="rId9"/>
  </p:sldLayoutIdLst>
  <p:txStyles>
    <p:titleStyle>
      <a:lvl1pPr algn="l" rtl="0" fontAlgn="base">
        <a:spcBef>
          <a:spcPct val="0"/>
        </a:spcBef>
        <a:spcAft>
          <a:spcPct val="0"/>
        </a:spcAft>
        <a:defRPr lang="en-US" sz="4000" kern="1200">
          <a:solidFill>
            <a:schemeClr val="tx1"/>
          </a:solidFill>
          <a:effectLst>
            <a:outerShdw blurRad="50800" dist="50800" dir="2700000" algn="tl" rotWithShape="0">
              <a:srgbClr val="000000">
                <a:alpha val="43137"/>
              </a:srgbClr>
            </a:outerShdw>
          </a:effectLst>
          <a:latin typeface="+mj-lt"/>
          <a:ea typeface="+mj-ea"/>
          <a:cs typeface="+mj-cs"/>
        </a:defRPr>
      </a:lvl1pPr>
      <a:lvl2pPr algn="l" rtl="0" fontAlgn="base">
        <a:spcBef>
          <a:spcPct val="0"/>
        </a:spcBef>
        <a:spcAft>
          <a:spcPct val="0"/>
        </a:spcAft>
        <a:defRPr sz="4000">
          <a:solidFill>
            <a:schemeClr val="tx1"/>
          </a:solidFill>
          <a:latin typeface="Bookman Old Style" pitchFamily="18" charset="0"/>
        </a:defRPr>
      </a:lvl2pPr>
      <a:lvl3pPr algn="l" rtl="0" fontAlgn="base">
        <a:spcBef>
          <a:spcPct val="0"/>
        </a:spcBef>
        <a:spcAft>
          <a:spcPct val="0"/>
        </a:spcAft>
        <a:defRPr sz="4000">
          <a:solidFill>
            <a:schemeClr val="tx1"/>
          </a:solidFill>
          <a:latin typeface="Bookman Old Style" pitchFamily="18" charset="0"/>
        </a:defRPr>
      </a:lvl3pPr>
      <a:lvl4pPr algn="l" rtl="0" fontAlgn="base">
        <a:spcBef>
          <a:spcPct val="0"/>
        </a:spcBef>
        <a:spcAft>
          <a:spcPct val="0"/>
        </a:spcAft>
        <a:defRPr sz="4000">
          <a:solidFill>
            <a:schemeClr val="tx1"/>
          </a:solidFill>
          <a:latin typeface="Bookman Old Style" pitchFamily="18" charset="0"/>
        </a:defRPr>
      </a:lvl4pPr>
      <a:lvl5pPr algn="l" rtl="0" fontAlgn="base">
        <a:spcBef>
          <a:spcPct val="0"/>
        </a:spcBef>
        <a:spcAft>
          <a:spcPct val="0"/>
        </a:spcAft>
        <a:defRPr sz="4000">
          <a:solidFill>
            <a:schemeClr val="tx1"/>
          </a:solidFill>
          <a:latin typeface="Bookman Old Style" pitchFamily="18" charset="0"/>
        </a:defRPr>
      </a:lvl5pPr>
      <a:lvl6pPr marL="457200" algn="l" rtl="0" fontAlgn="base">
        <a:spcBef>
          <a:spcPct val="0"/>
        </a:spcBef>
        <a:spcAft>
          <a:spcPct val="0"/>
        </a:spcAft>
        <a:defRPr sz="4000">
          <a:solidFill>
            <a:schemeClr val="tx1"/>
          </a:solidFill>
          <a:latin typeface="Bookman Old Style" pitchFamily="18" charset="0"/>
        </a:defRPr>
      </a:lvl6pPr>
      <a:lvl7pPr marL="914400" algn="l" rtl="0" fontAlgn="base">
        <a:spcBef>
          <a:spcPct val="0"/>
        </a:spcBef>
        <a:spcAft>
          <a:spcPct val="0"/>
        </a:spcAft>
        <a:defRPr sz="4000">
          <a:solidFill>
            <a:schemeClr val="tx1"/>
          </a:solidFill>
          <a:latin typeface="Bookman Old Style" pitchFamily="18" charset="0"/>
        </a:defRPr>
      </a:lvl7pPr>
      <a:lvl8pPr marL="1371600" algn="l" rtl="0" fontAlgn="base">
        <a:spcBef>
          <a:spcPct val="0"/>
        </a:spcBef>
        <a:spcAft>
          <a:spcPct val="0"/>
        </a:spcAft>
        <a:defRPr sz="4000">
          <a:solidFill>
            <a:schemeClr val="tx1"/>
          </a:solidFill>
          <a:latin typeface="Bookman Old Style" pitchFamily="18" charset="0"/>
        </a:defRPr>
      </a:lvl8pPr>
      <a:lvl9pPr marL="1828800" algn="l" rtl="0" fontAlgn="base">
        <a:spcBef>
          <a:spcPct val="0"/>
        </a:spcBef>
        <a:spcAft>
          <a:spcPct val="0"/>
        </a:spcAft>
        <a:defRPr sz="4000">
          <a:solidFill>
            <a:schemeClr val="tx1"/>
          </a:solidFill>
          <a:latin typeface="Bookman Old Style" pitchFamily="18" charset="0"/>
        </a:defRPr>
      </a:lvl9pPr>
    </p:titleStyle>
    <p:bodyStyle>
      <a:lvl1pPr marL="342900" indent="-342900" algn="l" rtl="0" fontAlgn="base">
        <a:spcBef>
          <a:spcPct val="20000"/>
        </a:spcBef>
        <a:spcAft>
          <a:spcPts val="400"/>
        </a:spcAft>
        <a:buFont typeface="Arial" charset="0"/>
        <a:buChar char="•"/>
        <a:defRPr sz="2800" kern="1200">
          <a:solidFill>
            <a:schemeClr val="tx1"/>
          </a:solidFill>
          <a:effectLst>
            <a:outerShdw blurRad="50800" dist="50800" dir="2700000" algn="tl" rotWithShape="0">
              <a:srgbClr val="000000">
                <a:alpha val="43137"/>
              </a:srgbClr>
            </a:outerShdw>
          </a:effectLst>
          <a:latin typeface="+mn-lt"/>
          <a:ea typeface="+mn-ea"/>
          <a:cs typeface="+mn-cs"/>
        </a:defRPr>
      </a:lvl1pPr>
      <a:lvl2pPr marL="742950" indent="-285750" algn="l" rtl="0" fontAlgn="base">
        <a:spcBef>
          <a:spcPct val="20000"/>
        </a:spcBef>
        <a:spcAft>
          <a:spcPct val="0"/>
        </a:spcAft>
        <a:buFont typeface="Arial" charset="0"/>
        <a:buChar char="–"/>
        <a:defRPr sz="2400" kern="1200">
          <a:solidFill>
            <a:schemeClr val="tx1"/>
          </a:solidFill>
          <a:effectLst>
            <a:outerShdw blurRad="50800" dist="50800" dir="2700000" algn="tl" rotWithShape="0">
              <a:srgbClr val="000000">
                <a:alpha val="43137"/>
              </a:srgbClr>
            </a:outerShdw>
          </a:effectLst>
          <a:latin typeface="+mn-lt"/>
          <a:ea typeface="+mn-ea"/>
          <a:cs typeface="+mn-cs"/>
        </a:defRPr>
      </a:lvl2pPr>
      <a:lvl3pPr marL="1143000" indent="-228600" algn="l" rtl="0" fontAlgn="base">
        <a:spcBef>
          <a:spcPct val="20000"/>
        </a:spcBef>
        <a:spcAft>
          <a:spcPct val="0"/>
        </a:spcAft>
        <a:buFont typeface="Arial" charset="0"/>
        <a:buChar char="•"/>
        <a:defRPr sz="2000" kern="1200">
          <a:solidFill>
            <a:schemeClr val="tx1"/>
          </a:solidFill>
          <a:effectLst>
            <a:outerShdw blurRad="50800" dist="50800" dir="2700000" algn="tl" rotWithShape="0">
              <a:srgbClr val="000000">
                <a:alpha val="43137"/>
              </a:srgbClr>
            </a:outerShdw>
          </a:effectLst>
          <a:latin typeface="+mn-lt"/>
          <a:ea typeface="+mn-ea"/>
          <a:cs typeface="+mn-cs"/>
        </a:defRPr>
      </a:lvl3pPr>
      <a:lvl4pPr marL="1600200" indent="-228600" algn="l" rtl="0" fontAlgn="base">
        <a:spcBef>
          <a:spcPct val="20000"/>
        </a:spcBef>
        <a:spcAft>
          <a:spcPct val="0"/>
        </a:spcAft>
        <a:buFont typeface="Arial" charset="0"/>
        <a:buChar char="–"/>
        <a:defRPr kern="1200">
          <a:solidFill>
            <a:schemeClr val="tx1"/>
          </a:solidFill>
          <a:effectLst>
            <a:outerShdw blurRad="50800" dist="50800" dir="2700000" algn="tl" rotWithShape="0">
              <a:srgbClr val="000000">
                <a:alpha val="43137"/>
              </a:srgbClr>
            </a:outerShdw>
          </a:effectLst>
          <a:latin typeface="+mn-lt"/>
          <a:ea typeface="+mn-ea"/>
          <a:cs typeface="+mn-cs"/>
        </a:defRPr>
      </a:lvl4pPr>
      <a:lvl5pPr marL="2057400" indent="-228600" algn="l" rtl="0" fontAlgn="base">
        <a:spcBef>
          <a:spcPct val="20000"/>
        </a:spcBef>
        <a:spcAft>
          <a:spcPct val="0"/>
        </a:spcAft>
        <a:buFont typeface="Arial" charset="0"/>
        <a:buChar char="»"/>
        <a:defRPr kern="1200">
          <a:solidFill>
            <a:schemeClr val="tx1"/>
          </a:solidFill>
          <a:effectLst>
            <a:outerShdw blurRad="50800" dist="50800" dir="2700000" algn="tl" rotWithShape="0">
              <a:srgbClr val="000000">
                <a:alpha val="43137"/>
              </a:srgbClr>
            </a:outerShdw>
          </a:effectLst>
          <a:latin typeface="+mn-lt"/>
          <a:ea typeface="+mn-ea"/>
          <a:cs typeface="+mn-cs"/>
        </a:defRPr>
      </a:lvl5pPr>
      <a:lvl6pPr marL="2514600" indent="-228600" algn="l"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sz="20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jpeg"/><Relationship Id="rId1" Type="http://schemas.openxmlformats.org/officeDocument/2006/relationships/slideLayout" Target="../slideLayouts/slideLayout6.xml"/><Relationship Id="rId4" Type="http://schemas.openxmlformats.org/officeDocument/2006/relationships/image" Target="../media/image8.jpeg"/></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i043.radikal.ru/0905/b7/a142646605d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06511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normAutofit fontScale="90000"/>
          </a:bodyPr>
          <a:lstStyle/>
          <a:p>
            <a:r>
              <a:rPr lang="ru-RU" b="1" dirty="0" smtClean="0">
                <a:solidFill>
                  <a:srgbClr val="FF0000"/>
                </a:solidFill>
                <a:latin typeface="Times New Roman" panose="02020603050405020304" pitchFamily="18" charset="0"/>
                <a:cs typeface="Times New Roman" panose="02020603050405020304" pitchFamily="18" charset="0"/>
              </a:rPr>
              <a:t/>
            </a:r>
            <a:br>
              <a:rPr lang="ru-RU" b="1" dirty="0" smtClean="0">
                <a:solidFill>
                  <a:srgbClr val="FF0000"/>
                </a:solidFill>
                <a:latin typeface="Times New Roman" panose="02020603050405020304" pitchFamily="18" charset="0"/>
                <a:cs typeface="Times New Roman" panose="02020603050405020304" pitchFamily="18" charset="0"/>
              </a:rPr>
            </a:br>
            <a:r>
              <a:rPr lang="ru-RU" b="1" dirty="0">
                <a:solidFill>
                  <a:srgbClr val="FF0000"/>
                </a:solidFill>
                <a:latin typeface="Times New Roman" panose="02020603050405020304" pitchFamily="18" charset="0"/>
                <a:cs typeface="Times New Roman" panose="02020603050405020304" pitchFamily="18" charset="0"/>
              </a:rPr>
              <a:t/>
            </a:r>
            <a:br>
              <a:rPr lang="ru-RU" b="1" dirty="0">
                <a:solidFill>
                  <a:srgbClr val="FF0000"/>
                </a:solidFill>
                <a:latin typeface="Times New Roman" panose="02020603050405020304" pitchFamily="18" charset="0"/>
                <a:cs typeface="Times New Roman" panose="02020603050405020304" pitchFamily="18" charset="0"/>
              </a:rPr>
            </a:br>
            <a:r>
              <a:rPr lang="ru-RU" b="1" dirty="0" smtClean="0">
                <a:solidFill>
                  <a:srgbClr val="FF0000"/>
                </a:solidFill>
                <a:latin typeface="Times New Roman" panose="02020603050405020304" pitchFamily="18" charset="0"/>
                <a:cs typeface="Times New Roman" panose="02020603050405020304" pitchFamily="18" charset="0"/>
              </a:rPr>
              <a:t/>
            </a:r>
            <a:br>
              <a:rPr lang="ru-RU" b="1" dirty="0" smtClean="0">
                <a:solidFill>
                  <a:srgbClr val="FF0000"/>
                </a:solidFill>
                <a:latin typeface="Times New Roman" panose="02020603050405020304" pitchFamily="18" charset="0"/>
                <a:cs typeface="Times New Roman" panose="02020603050405020304" pitchFamily="18" charset="0"/>
              </a:rPr>
            </a:br>
            <a:r>
              <a:rPr lang="ru-RU" b="1" dirty="0">
                <a:solidFill>
                  <a:srgbClr val="FF0000"/>
                </a:solidFill>
                <a:latin typeface="Times New Roman" panose="02020603050405020304" pitchFamily="18" charset="0"/>
                <a:cs typeface="Times New Roman" panose="02020603050405020304" pitchFamily="18" charset="0"/>
              </a:rPr>
              <a:t/>
            </a:r>
            <a:br>
              <a:rPr lang="ru-RU" b="1" dirty="0">
                <a:solidFill>
                  <a:srgbClr val="FF0000"/>
                </a:solidFill>
                <a:latin typeface="Times New Roman" panose="02020603050405020304" pitchFamily="18" charset="0"/>
                <a:cs typeface="Times New Roman" panose="02020603050405020304" pitchFamily="18" charset="0"/>
              </a:rPr>
            </a:br>
            <a:r>
              <a:rPr lang="ru-RU" b="1" dirty="0" smtClean="0">
                <a:solidFill>
                  <a:srgbClr val="FF0000"/>
                </a:solidFill>
                <a:latin typeface="Times New Roman" panose="02020603050405020304" pitchFamily="18" charset="0"/>
                <a:cs typeface="Times New Roman" panose="02020603050405020304" pitchFamily="18" charset="0"/>
              </a:rPr>
              <a:t/>
            </a:r>
            <a:br>
              <a:rPr lang="ru-RU" b="1" dirty="0" smtClean="0">
                <a:solidFill>
                  <a:srgbClr val="FF0000"/>
                </a:solidFill>
                <a:latin typeface="Times New Roman" panose="02020603050405020304" pitchFamily="18" charset="0"/>
                <a:cs typeface="Times New Roman" panose="02020603050405020304" pitchFamily="18" charset="0"/>
              </a:rPr>
            </a:br>
            <a:r>
              <a:rPr lang="ru-RU" b="1" dirty="0">
                <a:solidFill>
                  <a:srgbClr val="FF0000"/>
                </a:solidFill>
                <a:latin typeface="Times New Roman" panose="02020603050405020304" pitchFamily="18" charset="0"/>
                <a:cs typeface="Times New Roman" panose="02020603050405020304" pitchFamily="18" charset="0"/>
              </a:rPr>
              <a:t/>
            </a:r>
            <a:br>
              <a:rPr lang="ru-RU" b="1" dirty="0">
                <a:solidFill>
                  <a:srgbClr val="FF0000"/>
                </a:solidFill>
                <a:latin typeface="Times New Roman" panose="02020603050405020304" pitchFamily="18" charset="0"/>
                <a:cs typeface="Times New Roman" panose="02020603050405020304" pitchFamily="18" charset="0"/>
              </a:rPr>
            </a:br>
            <a:r>
              <a:rPr lang="ru-RU" b="1" dirty="0" smtClean="0">
                <a:solidFill>
                  <a:srgbClr val="FF0000"/>
                </a:solidFill>
                <a:latin typeface="Times New Roman" panose="02020603050405020304" pitchFamily="18" charset="0"/>
                <a:cs typeface="Times New Roman" panose="02020603050405020304" pitchFamily="18" charset="0"/>
              </a:rPr>
              <a:t/>
            </a:r>
            <a:br>
              <a:rPr lang="ru-RU" b="1" dirty="0" smtClean="0">
                <a:solidFill>
                  <a:srgbClr val="FF0000"/>
                </a:solidFill>
                <a:latin typeface="Times New Roman" panose="02020603050405020304" pitchFamily="18" charset="0"/>
                <a:cs typeface="Times New Roman" panose="02020603050405020304" pitchFamily="18" charset="0"/>
              </a:rPr>
            </a:br>
            <a:r>
              <a:rPr lang="ru-RU" b="1" dirty="0" smtClean="0">
                <a:solidFill>
                  <a:srgbClr val="FF0000"/>
                </a:solidFill>
                <a:latin typeface="Times New Roman" panose="02020603050405020304" pitchFamily="18" charset="0"/>
                <a:cs typeface="Times New Roman" panose="02020603050405020304" pitchFamily="18" charset="0"/>
              </a:rPr>
              <a:t/>
            </a:r>
            <a:br>
              <a:rPr lang="ru-RU" b="1" dirty="0" smtClean="0">
                <a:solidFill>
                  <a:srgbClr val="FF0000"/>
                </a:solidFill>
                <a:latin typeface="Times New Roman" panose="02020603050405020304" pitchFamily="18" charset="0"/>
                <a:cs typeface="Times New Roman" panose="02020603050405020304" pitchFamily="18" charset="0"/>
              </a:rPr>
            </a:br>
            <a:r>
              <a:rPr lang="ru-RU" b="1" dirty="0">
                <a:solidFill>
                  <a:srgbClr val="FF0000"/>
                </a:solidFill>
                <a:latin typeface="Times New Roman" panose="02020603050405020304" pitchFamily="18" charset="0"/>
                <a:cs typeface="Times New Roman" panose="02020603050405020304" pitchFamily="18" charset="0"/>
              </a:rPr>
              <a:t/>
            </a:r>
            <a:br>
              <a:rPr lang="ru-RU" b="1" dirty="0">
                <a:solidFill>
                  <a:srgbClr val="FF0000"/>
                </a:solidFill>
                <a:latin typeface="Times New Roman" panose="02020603050405020304" pitchFamily="18" charset="0"/>
                <a:cs typeface="Times New Roman" panose="02020603050405020304" pitchFamily="18" charset="0"/>
              </a:rPr>
            </a:br>
            <a:r>
              <a:rPr lang="ru-RU" b="1" dirty="0" smtClean="0">
                <a:solidFill>
                  <a:srgbClr val="FF0000"/>
                </a:solidFill>
                <a:latin typeface="Times New Roman" panose="02020603050405020304" pitchFamily="18" charset="0"/>
                <a:cs typeface="Times New Roman" panose="02020603050405020304" pitchFamily="18" charset="0"/>
              </a:rPr>
              <a:t/>
            </a:r>
            <a:br>
              <a:rPr lang="ru-RU" b="1" dirty="0" smtClean="0">
                <a:solidFill>
                  <a:srgbClr val="FF0000"/>
                </a:solidFill>
                <a:latin typeface="Times New Roman" panose="02020603050405020304" pitchFamily="18" charset="0"/>
                <a:cs typeface="Times New Roman" panose="02020603050405020304" pitchFamily="18" charset="0"/>
              </a:rPr>
            </a:br>
            <a:r>
              <a:rPr lang="ru-RU" b="1" dirty="0" smtClean="0">
                <a:solidFill>
                  <a:srgbClr val="FF0000"/>
                </a:solidFill>
                <a:latin typeface="Times New Roman" panose="02020603050405020304" pitchFamily="18" charset="0"/>
                <a:cs typeface="Times New Roman" panose="02020603050405020304" pitchFamily="18" charset="0"/>
              </a:rPr>
              <a:t>Творческий проект</a:t>
            </a:r>
            <a:br>
              <a:rPr lang="ru-RU" b="1" dirty="0" smtClean="0">
                <a:solidFill>
                  <a:srgbClr val="FF0000"/>
                </a:solidFill>
                <a:latin typeface="Times New Roman" panose="02020603050405020304" pitchFamily="18" charset="0"/>
                <a:cs typeface="Times New Roman" panose="02020603050405020304" pitchFamily="18" charset="0"/>
              </a:rPr>
            </a:br>
            <a:r>
              <a:rPr lang="ru-RU" b="1" dirty="0" smtClean="0">
                <a:solidFill>
                  <a:srgbClr val="FF0000"/>
                </a:solidFill>
                <a:latin typeface="Times New Roman" panose="02020603050405020304" pitchFamily="18" charset="0"/>
                <a:cs typeface="Times New Roman" panose="02020603050405020304" pitchFamily="18" charset="0"/>
              </a:rPr>
              <a:t>« Наши </a:t>
            </a:r>
            <a:br>
              <a:rPr lang="ru-RU" b="1" dirty="0" smtClean="0">
                <a:solidFill>
                  <a:srgbClr val="FF0000"/>
                </a:solidFill>
                <a:latin typeface="Times New Roman" panose="02020603050405020304" pitchFamily="18" charset="0"/>
                <a:cs typeface="Times New Roman" panose="02020603050405020304" pitchFamily="18" charset="0"/>
              </a:rPr>
            </a:br>
            <a:r>
              <a:rPr lang="ru-RU" b="1" dirty="0">
                <a:solidFill>
                  <a:srgbClr val="FF0000"/>
                </a:solidFill>
                <a:latin typeface="Times New Roman" panose="02020603050405020304" pitchFamily="18" charset="0"/>
                <a:cs typeface="Times New Roman" panose="02020603050405020304" pitchFamily="18" charset="0"/>
              </a:rPr>
              <a:t> </a:t>
            </a:r>
            <a:r>
              <a:rPr lang="ru-RU" b="1" dirty="0" smtClean="0">
                <a:solidFill>
                  <a:srgbClr val="FF0000"/>
                </a:solidFill>
                <a:latin typeface="Times New Roman" panose="02020603050405020304" pitchFamily="18" charset="0"/>
                <a:cs typeface="Times New Roman" panose="02020603050405020304" pitchFamily="18" charset="0"/>
              </a:rPr>
              <a:t>            любимые </a:t>
            </a:r>
            <a:br>
              <a:rPr lang="ru-RU" b="1" dirty="0" smtClean="0">
                <a:solidFill>
                  <a:srgbClr val="FF0000"/>
                </a:solidFill>
                <a:latin typeface="Times New Roman" panose="02020603050405020304" pitchFamily="18" charset="0"/>
                <a:cs typeface="Times New Roman" panose="02020603050405020304" pitchFamily="18" charset="0"/>
              </a:rPr>
            </a:br>
            <a:r>
              <a:rPr lang="ru-RU" b="1" dirty="0">
                <a:solidFill>
                  <a:srgbClr val="FF0000"/>
                </a:solidFill>
                <a:latin typeface="Times New Roman" panose="02020603050405020304" pitchFamily="18" charset="0"/>
                <a:cs typeface="Times New Roman" panose="02020603050405020304" pitchFamily="18" charset="0"/>
              </a:rPr>
              <a:t> </a:t>
            </a:r>
            <a:r>
              <a:rPr lang="ru-RU" b="1" dirty="0" smtClean="0">
                <a:solidFill>
                  <a:srgbClr val="FF0000"/>
                </a:solidFill>
                <a:latin typeface="Times New Roman" panose="02020603050405020304" pitchFamily="18" charset="0"/>
                <a:cs typeface="Times New Roman" panose="02020603050405020304" pitchFamily="18" charset="0"/>
              </a:rPr>
              <a:t>                      сказки»</a:t>
            </a:r>
            <a:br>
              <a:rPr lang="ru-RU" b="1" dirty="0" smtClean="0">
                <a:solidFill>
                  <a:srgbClr val="FF0000"/>
                </a:solidFill>
                <a:latin typeface="Times New Roman" panose="02020603050405020304" pitchFamily="18" charset="0"/>
                <a:cs typeface="Times New Roman" panose="02020603050405020304" pitchFamily="18" charset="0"/>
              </a:rPr>
            </a:br>
            <a:r>
              <a:rPr lang="ru-RU" b="1" dirty="0">
                <a:solidFill>
                  <a:srgbClr val="FF0000"/>
                </a:solidFill>
                <a:latin typeface="Times New Roman" panose="02020603050405020304" pitchFamily="18" charset="0"/>
                <a:cs typeface="Times New Roman" panose="02020603050405020304" pitchFamily="18" charset="0"/>
              </a:rPr>
              <a:t/>
            </a:r>
            <a:br>
              <a:rPr lang="ru-RU" b="1" dirty="0">
                <a:solidFill>
                  <a:srgbClr val="FF0000"/>
                </a:solidFill>
                <a:latin typeface="Times New Roman" panose="02020603050405020304" pitchFamily="18" charset="0"/>
                <a:cs typeface="Times New Roman" panose="02020603050405020304" pitchFamily="18" charset="0"/>
              </a:rPr>
            </a:br>
            <a:r>
              <a:rPr lang="ru-RU" b="1" dirty="0" smtClean="0">
                <a:solidFill>
                  <a:srgbClr val="FF0000"/>
                </a:solidFill>
                <a:latin typeface="Times New Roman" panose="02020603050405020304" pitchFamily="18" charset="0"/>
                <a:cs typeface="Times New Roman" panose="02020603050405020304" pitchFamily="18" charset="0"/>
              </a:rPr>
              <a:t>                    </a:t>
            </a:r>
            <a:r>
              <a:rPr lang="ru-RU" sz="1400" b="1" dirty="0" smtClean="0">
                <a:solidFill>
                  <a:srgbClr val="FF0000"/>
                </a:solidFill>
                <a:latin typeface="Times New Roman" panose="02020603050405020304" pitchFamily="18" charset="0"/>
                <a:cs typeface="Times New Roman" panose="02020603050405020304" pitchFamily="18" charset="0"/>
              </a:rPr>
              <a:t>Выполнила: воспитатель</a:t>
            </a:r>
            <a:br>
              <a:rPr lang="ru-RU" sz="1400" b="1" dirty="0" smtClean="0">
                <a:solidFill>
                  <a:srgbClr val="FF0000"/>
                </a:solidFill>
                <a:latin typeface="Times New Roman" panose="02020603050405020304" pitchFamily="18" charset="0"/>
                <a:cs typeface="Times New Roman" panose="02020603050405020304" pitchFamily="18" charset="0"/>
              </a:rPr>
            </a:br>
            <a:r>
              <a:rPr lang="ru-RU" sz="1400" b="1" dirty="0">
                <a:solidFill>
                  <a:srgbClr val="FF0000"/>
                </a:solidFill>
                <a:latin typeface="Times New Roman" panose="02020603050405020304" pitchFamily="18" charset="0"/>
                <a:cs typeface="Times New Roman" panose="02020603050405020304" pitchFamily="18" charset="0"/>
              </a:rPr>
              <a:t> </a:t>
            </a:r>
            <a:r>
              <a:rPr lang="ru-RU" sz="1400" b="1" dirty="0" smtClean="0">
                <a:solidFill>
                  <a:srgbClr val="FF0000"/>
                </a:solidFill>
                <a:latin typeface="Times New Roman" panose="02020603050405020304" pitchFamily="18" charset="0"/>
                <a:cs typeface="Times New Roman" panose="02020603050405020304" pitchFamily="18" charset="0"/>
              </a:rPr>
              <a:t>                                                       </a:t>
            </a:r>
            <a:r>
              <a:rPr lang="ru-RU" sz="1400" b="1" dirty="0" err="1" smtClean="0">
                <a:solidFill>
                  <a:srgbClr val="FF0000"/>
                </a:solidFill>
                <a:latin typeface="Times New Roman" panose="02020603050405020304" pitchFamily="18" charset="0"/>
                <a:cs typeface="Times New Roman" panose="02020603050405020304" pitchFamily="18" charset="0"/>
              </a:rPr>
              <a:t>Кунгурова</a:t>
            </a:r>
            <a:r>
              <a:rPr lang="ru-RU" sz="1400" b="1" dirty="0" smtClean="0">
                <a:solidFill>
                  <a:srgbClr val="FF0000"/>
                </a:solidFill>
                <a:latin typeface="Times New Roman" panose="02020603050405020304" pitchFamily="18" charset="0"/>
                <a:cs typeface="Times New Roman" panose="02020603050405020304" pitchFamily="18" charset="0"/>
              </a:rPr>
              <a:t> И.В</a:t>
            </a:r>
            <a:endParaRPr lang="ru-RU"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53306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i043.radikal.ru/0905/b7/a142646605d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6200"/>
            <a:ext cx="917985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762000" y="2274838"/>
            <a:ext cx="6096000" cy="646331"/>
          </a:xfrm>
          <a:prstGeom prst="rect">
            <a:avLst/>
          </a:prstGeom>
        </p:spPr>
        <p:txBody>
          <a:bodyPr wrap="square">
            <a:spAutoFit/>
          </a:bodyPr>
          <a:lstStyle/>
          <a:p>
            <a:r>
              <a:rPr lang="ru-RU" b="1" u="sng" dirty="0"/>
              <a:t>Для  </a:t>
            </a:r>
            <a:r>
              <a:rPr lang="ru-RU" b="1" u="sng" dirty="0" smtClean="0"/>
              <a:t>че</a:t>
            </a:r>
            <a:r>
              <a:rPr lang="ru-RU" dirty="0"/>
              <a:t/>
            </a:r>
            <a:br>
              <a:rPr lang="ru-RU" dirty="0"/>
            </a:br>
            <a:r>
              <a:rPr lang="ru-RU" dirty="0"/>
              <a:t>Сказка учит нас любить</a:t>
            </a:r>
          </a:p>
        </p:txBody>
      </p:sp>
      <p:sp>
        <p:nvSpPr>
          <p:cNvPr id="4" name="Заголовок 3"/>
          <p:cNvSpPr>
            <a:spLocks noGrp="1"/>
          </p:cNvSpPr>
          <p:nvPr>
            <p:ph type="title"/>
          </p:nvPr>
        </p:nvSpPr>
        <p:spPr/>
        <p:txBody>
          <a:bodyPr>
            <a:normAutofit fontScale="90000"/>
          </a:bodyPr>
          <a:lstStyle/>
          <a:p>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sz="2700" b="1" u="sng" dirty="0" smtClean="0">
                <a:solidFill>
                  <a:srgbClr val="7030A0"/>
                </a:solidFill>
                <a:effectLst/>
                <a:latin typeface="Times New Roman" panose="02020603050405020304" pitchFamily="18" charset="0"/>
                <a:cs typeface="Times New Roman" panose="02020603050405020304" pitchFamily="18" charset="0"/>
              </a:rPr>
              <a:t>Проект </a:t>
            </a:r>
            <a:r>
              <a:rPr lang="ru-RU" sz="2700" b="1" u="sng" dirty="0">
                <a:solidFill>
                  <a:srgbClr val="7030A0"/>
                </a:solidFill>
                <a:effectLst/>
                <a:latin typeface="Times New Roman" panose="02020603050405020304" pitchFamily="18" charset="0"/>
                <a:cs typeface="Times New Roman" panose="02020603050405020304" pitchFamily="18" charset="0"/>
              </a:rPr>
              <a:t>осуществлялся  </a:t>
            </a:r>
            <a:r>
              <a:rPr lang="ru-RU" sz="2700" b="1" u="sng" dirty="0" smtClean="0">
                <a:solidFill>
                  <a:srgbClr val="7030A0"/>
                </a:solidFill>
                <a:effectLst/>
                <a:latin typeface="Times New Roman" panose="02020603050405020304" pitchFamily="18" charset="0"/>
                <a:cs typeface="Times New Roman" panose="02020603050405020304" pitchFamily="18" charset="0"/>
              </a:rPr>
              <a:t/>
            </a:r>
            <a:br>
              <a:rPr lang="ru-RU" sz="2700" b="1" u="sng" dirty="0" smtClean="0">
                <a:solidFill>
                  <a:srgbClr val="7030A0"/>
                </a:solidFill>
                <a:effectLst/>
                <a:latin typeface="Times New Roman" panose="02020603050405020304" pitchFamily="18" charset="0"/>
                <a:cs typeface="Times New Roman" panose="02020603050405020304" pitchFamily="18" charset="0"/>
              </a:rPr>
            </a:br>
            <a:r>
              <a:rPr lang="ru-RU" sz="2700" b="1" u="sng" dirty="0" smtClean="0">
                <a:solidFill>
                  <a:srgbClr val="7030A0"/>
                </a:solidFill>
                <a:effectLst/>
                <a:latin typeface="Times New Roman" panose="02020603050405020304" pitchFamily="18" charset="0"/>
                <a:cs typeface="Times New Roman" panose="02020603050405020304" pitchFamily="18" charset="0"/>
              </a:rPr>
              <a:t>через</a:t>
            </a:r>
            <a:r>
              <a:rPr lang="ru-RU" sz="2700" b="1" u="sng" dirty="0">
                <a:solidFill>
                  <a:srgbClr val="7030A0"/>
                </a:solidFill>
                <a:effectLst/>
                <a:latin typeface="Times New Roman" panose="02020603050405020304" pitchFamily="18" charset="0"/>
                <a:cs typeface="Times New Roman" panose="02020603050405020304" pitchFamily="18" charset="0"/>
              </a:rPr>
              <a:t> образовательные области:</a:t>
            </a:r>
            <a:r>
              <a:rPr lang="ru-RU" sz="2700" dirty="0">
                <a:solidFill>
                  <a:srgbClr val="7030A0"/>
                </a:solidFill>
                <a:effectLst/>
                <a:latin typeface="Times New Roman" panose="02020603050405020304" pitchFamily="18" charset="0"/>
                <a:cs typeface="Times New Roman" panose="02020603050405020304" pitchFamily="18" charset="0"/>
              </a:rPr>
              <a:t> </a:t>
            </a:r>
            <a:r>
              <a:rPr lang="ru-RU" sz="2700" dirty="0" smtClean="0">
                <a:solidFill>
                  <a:srgbClr val="7030A0"/>
                </a:solidFill>
                <a:effectLst/>
                <a:latin typeface="Times New Roman" panose="02020603050405020304" pitchFamily="18" charset="0"/>
                <a:cs typeface="Times New Roman" panose="02020603050405020304" pitchFamily="18" charset="0"/>
              </a:rPr>
              <a:t/>
            </a:r>
            <a:br>
              <a:rPr lang="ru-RU" sz="2700" dirty="0" smtClean="0">
                <a:solidFill>
                  <a:srgbClr val="7030A0"/>
                </a:solidFill>
                <a:effectLst/>
                <a:latin typeface="Times New Roman" panose="02020603050405020304" pitchFamily="18" charset="0"/>
                <a:cs typeface="Times New Roman" panose="02020603050405020304" pitchFamily="18" charset="0"/>
              </a:rPr>
            </a:br>
            <a:r>
              <a:rPr lang="ru-RU" sz="2700" dirty="0" smtClean="0">
                <a:solidFill>
                  <a:srgbClr val="7030A0"/>
                </a:solidFill>
                <a:effectLst/>
                <a:latin typeface="Times New Roman" panose="02020603050405020304" pitchFamily="18" charset="0"/>
                <a:cs typeface="Times New Roman" panose="02020603050405020304" pitchFamily="18" charset="0"/>
              </a:rPr>
              <a:t>-социально-коммуникативное </a:t>
            </a:r>
            <a:br>
              <a:rPr lang="ru-RU" sz="2700" dirty="0" smtClean="0">
                <a:solidFill>
                  <a:srgbClr val="7030A0"/>
                </a:solidFill>
                <a:effectLst/>
                <a:latin typeface="Times New Roman" panose="02020603050405020304" pitchFamily="18" charset="0"/>
                <a:cs typeface="Times New Roman" panose="02020603050405020304" pitchFamily="18" charset="0"/>
              </a:rPr>
            </a:br>
            <a:r>
              <a:rPr lang="ru-RU" sz="2700" dirty="0" smtClean="0">
                <a:solidFill>
                  <a:srgbClr val="7030A0"/>
                </a:solidFill>
                <a:effectLst/>
                <a:latin typeface="Times New Roman" panose="02020603050405020304" pitchFamily="18" charset="0"/>
                <a:cs typeface="Times New Roman" panose="02020603050405020304" pitchFamily="18" charset="0"/>
              </a:rPr>
              <a:t>развитие</a:t>
            </a:r>
            <a:r>
              <a:rPr lang="ru-RU" sz="2700" dirty="0">
                <a:solidFill>
                  <a:srgbClr val="7030A0"/>
                </a:solidFill>
                <a:effectLst/>
                <a:latin typeface="Times New Roman" panose="02020603050405020304" pitchFamily="18" charset="0"/>
                <a:cs typeface="Times New Roman" panose="02020603050405020304" pitchFamily="18" charset="0"/>
              </a:rPr>
              <a:t>, </a:t>
            </a:r>
            <a:r>
              <a:rPr lang="ru-RU" sz="2700" dirty="0" smtClean="0">
                <a:solidFill>
                  <a:srgbClr val="7030A0"/>
                </a:solidFill>
                <a:effectLst/>
                <a:latin typeface="Times New Roman" panose="02020603050405020304" pitchFamily="18" charset="0"/>
                <a:cs typeface="Times New Roman" panose="02020603050405020304" pitchFamily="18" charset="0"/>
              </a:rPr>
              <a:t/>
            </a:r>
            <a:br>
              <a:rPr lang="ru-RU" sz="2700" dirty="0" smtClean="0">
                <a:solidFill>
                  <a:srgbClr val="7030A0"/>
                </a:solidFill>
                <a:effectLst/>
                <a:latin typeface="Times New Roman" panose="02020603050405020304" pitchFamily="18" charset="0"/>
                <a:cs typeface="Times New Roman" panose="02020603050405020304" pitchFamily="18" charset="0"/>
              </a:rPr>
            </a:br>
            <a:r>
              <a:rPr lang="ru-RU" sz="2700" dirty="0" smtClean="0">
                <a:solidFill>
                  <a:srgbClr val="7030A0"/>
                </a:solidFill>
                <a:effectLst/>
                <a:latin typeface="Times New Roman" panose="02020603050405020304" pitchFamily="18" charset="0"/>
                <a:cs typeface="Times New Roman" panose="02020603050405020304" pitchFamily="18" charset="0"/>
              </a:rPr>
              <a:t>-познавательное </a:t>
            </a:r>
            <a:r>
              <a:rPr lang="ru-RU" sz="2700" dirty="0">
                <a:solidFill>
                  <a:srgbClr val="7030A0"/>
                </a:solidFill>
                <a:effectLst/>
                <a:latin typeface="Times New Roman" panose="02020603050405020304" pitchFamily="18" charset="0"/>
                <a:cs typeface="Times New Roman" panose="02020603050405020304" pitchFamily="18" charset="0"/>
              </a:rPr>
              <a:t>развитие</a:t>
            </a:r>
            <a:r>
              <a:rPr lang="ru-RU" sz="2700" dirty="0" smtClean="0">
                <a:solidFill>
                  <a:srgbClr val="7030A0"/>
                </a:solidFill>
                <a:effectLst/>
                <a:latin typeface="Times New Roman" panose="02020603050405020304" pitchFamily="18" charset="0"/>
                <a:cs typeface="Times New Roman" panose="02020603050405020304" pitchFamily="18" charset="0"/>
              </a:rPr>
              <a:t>,</a:t>
            </a:r>
            <a:br>
              <a:rPr lang="ru-RU" sz="2700" dirty="0" smtClean="0">
                <a:solidFill>
                  <a:srgbClr val="7030A0"/>
                </a:solidFill>
                <a:effectLst/>
                <a:latin typeface="Times New Roman" panose="02020603050405020304" pitchFamily="18" charset="0"/>
                <a:cs typeface="Times New Roman" panose="02020603050405020304" pitchFamily="18" charset="0"/>
              </a:rPr>
            </a:br>
            <a:r>
              <a:rPr lang="ru-RU" sz="2700" dirty="0" smtClean="0">
                <a:solidFill>
                  <a:srgbClr val="7030A0"/>
                </a:solidFill>
                <a:effectLst/>
                <a:latin typeface="Times New Roman" panose="02020603050405020304" pitchFamily="18" charset="0"/>
                <a:cs typeface="Times New Roman" panose="02020603050405020304" pitchFamily="18" charset="0"/>
              </a:rPr>
              <a:t> -речевое </a:t>
            </a:r>
            <a:r>
              <a:rPr lang="ru-RU" sz="2700" dirty="0">
                <a:solidFill>
                  <a:srgbClr val="7030A0"/>
                </a:solidFill>
                <a:effectLst/>
                <a:latin typeface="Times New Roman" panose="02020603050405020304" pitchFamily="18" charset="0"/>
                <a:cs typeface="Times New Roman" panose="02020603050405020304" pitchFamily="18" charset="0"/>
              </a:rPr>
              <a:t>развитие, </a:t>
            </a:r>
            <a:r>
              <a:rPr lang="ru-RU" sz="2700" dirty="0" smtClean="0">
                <a:solidFill>
                  <a:srgbClr val="7030A0"/>
                </a:solidFill>
                <a:effectLst/>
                <a:latin typeface="Times New Roman" panose="02020603050405020304" pitchFamily="18" charset="0"/>
                <a:cs typeface="Times New Roman" panose="02020603050405020304" pitchFamily="18" charset="0"/>
              </a:rPr>
              <a:t/>
            </a:r>
            <a:br>
              <a:rPr lang="ru-RU" sz="2700" dirty="0" smtClean="0">
                <a:solidFill>
                  <a:srgbClr val="7030A0"/>
                </a:solidFill>
                <a:effectLst/>
                <a:latin typeface="Times New Roman" panose="02020603050405020304" pitchFamily="18" charset="0"/>
                <a:cs typeface="Times New Roman" panose="02020603050405020304" pitchFamily="18" charset="0"/>
              </a:rPr>
            </a:br>
            <a:r>
              <a:rPr lang="ru-RU" sz="2700" dirty="0" smtClean="0">
                <a:solidFill>
                  <a:srgbClr val="7030A0"/>
                </a:solidFill>
                <a:effectLst/>
                <a:latin typeface="Times New Roman" panose="02020603050405020304" pitchFamily="18" charset="0"/>
                <a:cs typeface="Times New Roman" panose="02020603050405020304" pitchFamily="18" charset="0"/>
              </a:rPr>
              <a:t>-художественно- эстетическое </a:t>
            </a:r>
            <a:r>
              <a:rPr lang="ru-RU" sz="2700" dirty="0">
                <a:solidFill>
                  <a:srgbClr val="7030A0"/>
                </a:solidFill>
                <a:effectLst/>
                <a:latin typeface="Times New Roman" panose="02020603050405020304" pitchFamily="18" charset="0"/>
                <a:cs typeface="Times New Roman" panose="02020603050405020304" pitchFamily="18" charset="0"/>
              </a:rPr>
              <a:t>развитие, </a:t>
            </a:r>
            <a:r>
              <a:rPr lang="ru-RU" sz="2700" dirty="0" smtClean="0">
                <a:solidFill>
                  <a:srgbClr val="7030A0"/>
                </a:solidFill>
                <a:effectLst/>
                <a:latin typeface="Times New Roman" panose="02020603050405020304" pitchFamily="18" charset="0"/>
                <a:cs typeface="Times New Roman" panose="02020603050405020304" pitchFamily="18" charset="0"/>
              </a:rPr>
              <a:t/>
            </a:r>
            <a:br>
              <a:rPr lang="ru-RU" sz="2700" dirty="0" smtClean="0">
                <a:solidFill>
                  <a:srgbClr val="7030A0"/>
                </a:solidFill>
                <a:effectLst/>
                <a:latin typeface="Times New Roman" panose="02020603050405020304" pitchFamily="18" charset="0"/>
                <a:cs typeface="Times New Roman" panose="02020603050405020304" pitchFamily="18" charset="0"/>
              </a:rPr>
            </a:br>
            <a:r>
              <a:rPr lang="ru-RU" sz="2700" dirty="0" smtClean="0">
                <a:solidFill>
                  <a:srgbClr val="7030A0"/>
                </a:solidFill>
                <a:effectLst/>
                <a:latin typeface="Times New Roman" panose="02020603050405020304" pitchFamily="18" charset="0"/>
                <a:cs typeface="Times New Roman" panose="02020603050405020304" pitchFamily="18" charset="0"/>
              </a:rPr>
              <a:t>-физическое развитие</a:t>
            </a:r>
            <a:r>
              <a:rPr lang="ru-RU" sz="2700" dirty="0" smtClean="0">
                <a:solidFill>
                  <a:srgbClr val="7030A0"/>
                </a:solidFill>
                <a:latin typeface="Times New Roman" panose="02020603050405020304" pitchFamily="18" charset="0"/>
                <a:cs typeface="Times New Roman" panose="02020603050405020304" pitchFamily="18" charset="0"/>
              </a:rPr>
              <a:t/>
            </a:r>
            <a:br>
              <a:rPr lang="ru-RU" sz="2700" dirty="0" smtClean="0">
                <a:solidFill>
                  <a:srgbClr val="7030A0"/>
                </a:solidFill>
                <a:latin typeface="Times New Roman" panose="02020603050405020304" pitchFamily="18" charset="0"/>
                <a:cs typeface="Times New Roman" panose="02020603050405020304" pitchFamily="18" charset="0"/>
              </a:rPr>
            </a:br>
            <a:r>
              <a:rPr lang="ru-RU" sz="2700" dirty="0">
                <a:solidFill>
                  <a:srgbClr val="7030A0"/>
                </a:solidFill>
                <a:latin typeface="Times New Roman" panose="02020603050405020304" pitchFamily="18" charset="0"/>
                <a:cs typeface="Times New Roman" panose="02020603050405020304" pitchFamily="18" charset="0"/>
              </a:rPr>
              <a:t/>
            </a:r>
            <a:br>
              <a:rPr lang="ru-RU" sz="2700" dirty="0">
                <a:solidFill>
                  <a:srgbClr val="7030A0"/>
                </a:solidFill>
                <a:latin typeface="Times New Roman" panose="02020603050405020304" pitchFamily="18" charset="0"/>
                <a:cs typeface="Times New Roman" panose="02020603050405020304" pitchFamily="18" charset="0"/>
              </a:rPr>
            </a:br>
            <a:r>
              <a:rPr lang="ru-RU" dirty="0" smtClean="0">
                <a:solidFill>
                  <a:srgbClr val="7030A0"/>
                </a:solidFill>
                <a:latin typeface="Times New Roman" panose="02020603050405020304" pitchFamily="18" charset="0"/>
                <a:cs typeface="Times New Roman" panose="02020603050405020304" pitchFamily="18" charset="0"/>
              </a:rPr>
              <a:t/>
            </a:r>
            <a:br>
              <a:rPr lang="ru-RU" dirty="0" smtClean="0">
                <a:solidFill>
                  <a:srgbClr val="7030A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a:t>
            </a:r>
            <a:r>
              <a:rPr lang="ru-RU" sz="2200" b="1" dirty="0">
                <a:solidFill>
                  <a:srgbClr val="7030A0"/>
                </a:solidFill>
                <a:effectLst/>
                <a:latin typeface="Times New Roman" panose="02020603050405020304" pitchFamily="18" charset="0"/>
                <a:cs typeface="Times New Roman" panose="02020603050405020304" pitchFamily="18" charset="0"/>
              </a:rPr>
              <a:t/>
            </a:r>
            <a:br>
              <a:rPr lang="ru-RU" sz="2200" b="1" dirty="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a:t>
            </a:r>
            <a:r>
              <a:rPr lang="ru-RU" sz="2200" b="1" dirty="0">
                <a:solidFill>
                  <a:srgbClr val="7030A0"/>
                </a:solidFill>
                <a:effectLst/>
                <a:latin typeface="Times New Roman" panose="02020603050405020304" pitchFamily="18" charset="0"/>
                <a:cs typeface="Times New Roman" panose="02020603050405020304" pitchFamily="18" charset="0"/>
              </a:rPr>
              <a:t/>
            </a:r>
            <a:br>
              <a:rPr lang="ru-RU" sz="2200" b="1" dirty="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latin typeface="Times New Roman" panose="02020603050405020304" pitchFamily="18" charset="0"/>
                <a:cs typeface="Times New Roman" panose="02020603050405020304" pitchFamily="18" charset="0"/>
              </a:rPr>
              <a:t/>
            </a:r>
            <a:br>
              <a:rPr lang="ru-RU" sz="2200" b="1" dirty="0" smtClean="0">
                <a:solidFill>
                  <a:srgbClr val="7030A0"/>
                </a:solidFill>
                <a:latin typeface="Times New Roman" panose="02020603050405020304" pitchFamily="18" charset="0"/>
                <a:cs typeface="Times New Roman" panose="02020603050405020304" pitchFamily="18" charset="0"/>
              </a:rPr>
            </a:br>
            <a:r>
              <a:rPr lang="ru-RU" sz="2000" dirty="0">
                <a:solidFill>
                  <a:srgbClr val="7030A0"/>
                </a:solidFill>
                <a:latin typeface="Times New Roman" panose="02020603050405020304" pitchFamily="18" charset="0"/>
                <a:cs typeface="Times New Roman" panose="02020603050405020304" pitchFamily="18" charset="0"/>
              </a:rPr>
              <a:t> </a:t>
            </a:r>
            <a:r>
              <a:rPr lang="ru-RU" sz="2000" dirty="0" smtClean="0">
                <a:solidFill>
                  <a:srgbClr val="7030A0"/>
                </a:solidFill>
                <a:latin typeface="Times New Roman" panose="02020603050405020304" pitchFamily="18" charset="0"/>
                <a:cs typeface="Times New Roman" panose="02020603050405020304" pitchFamily="18" charset="0"/>
              </a:rPr>
              <a:t>   </a:t>
            </a:r>
            <a:br>
              <a:rPr lang="ru-RU" sz="2000" dirty="0" smtClean="0">
                <a:solidFill>
                  <a:srgbClr val="7030A0"/>
                </a:solidFill>
                <a:latin typeface="Times New Roman" panose="02020603050405020304" pitchFamily="18" charset="0"/>
                <a:cs typeface="Times New Roman" panose="02020603050405020304" pitchFamily="18" charset="0"/>
              </a:rPr>
            </a:br>
            <a:r>
              <a:rPr lang="ru-RU" sz="2000" dirty="0">
                <a:solidFill>
                  <a:srgbClr val="7030A0"/>
                </a:solidFill>
                <a:latin typeface="Times New Roman" panose="02020603050405020304" pitchFamily="18" charset="0"/>
                <a:cs typeface="Times New Roman" panose="02020603050405020304" pitchFamily="18" charset="0"/>
              </a:rPr>
              <a:t/>
            </a:r>
            <a:br>
              <a:rPr lang="ru-RU" sz="2000" dirty="0">
                <a:solidFill>
                  <a:srgbClr val="7030A0"/>
                </a:solidFill>
                <a:latin typeface="Times New Roman" panose="02020603050405020304" pitchFamily="18" charset="0"/>
                <a:cs typeface="Times New Roman" panose="02020603050405020304" pitchFamily="18" charset="0"/>
              </a:rPr>
            </a:br>
            <a:r>
              <a:rPr lang="ru-RU" sz="2000" dirty="0" smtClean="0">
                <a:solidFill>
                  <a:srgbClr val="7030A0"/>
                </a:solidFill>
                <a:latin typeface="Times New Roman" panose="02020603050405020304" pitchFamily="18" charset="0"/>
                <a:cs typeface="Times New Roman" panose="02020603050405020304" pitchFamily="18" charset="0"/>
              </a:rPr>
              <a:t/>
            </a:r>
            <a:br>
              <a:rPr lang="ru-RU" sz="2000" dirty="0" smtClean="0">
                <a:solidFill>
                  <a:srgbClr val="7030A0"/>
                </a:solidFill>
                <a:latin typeface="Times New Roman" panose="02020603050405020304" pitchFamily="18" charset="0"/>
                <a:cs typeface="Times New Roman" panose="02020603050405020304" pitchFamily="18" charset="0"/>
              </a:rPr>
            </a:br>
            <a:r>
              <a:rPr lang="ru-RU" sz="2000" dirty="0">
                <a:solidFill>
                  <a:srgbClr val="7030A0"/>
                </a:solidFill>
                <a:latin typeface="Times New Roman" panose="02020603050405020304" pitchFamily="18" charset="0"/>
                <a:cs typeface="Times New Roman" panose="02020603050405020304" pitchFamily="18" charset="0"/>
              </a:rPr>
              <a:t/>
            </a:r>
            <a:br>
              <a:rPr lang="ru-RU" sz="2000" dirty="0">
                <a:solidFill>
                  <a:srgbClr val="7030A0"/>
                </a:solidFill>
                <a:latin typeface="Times New Roman" panose="02020603050405020304" pitchFamily="18" charset="0"/>
                <a:cs typeface="Times New Roman" panose="02020603050405020304" pitchFamily="18" charset="0"/>
              </a:rPr>
            </a:br>
            <a:r>
              <a:rPr lang="ru-RU" sz="2000" dirty="0" smtClean="0">
                <a:solidFill>
                  <a:srgbClr val="7030A0"/>
                </a:solidFill>
                <a:latin typeface="Times New Roman" panose="02020603050405020304" pitchFamily="18" charset="0"/>
                <a:cs typeface="Times New Roman" panose="02020603050405020304" pitchFamily="18" charset="0"/>
              </a:rPr>
              <a:t/>
            </a:r>
            <a:br>
              <a:rPr lang="ru-RU" sz="2000" dirty="0" smtClean="0">
                <a:solidFill>
                  <a:srgbClr val="7030A0"/>
                </a:solidFill>
                <a:latin typeface="Times New Roman" panose="02020603050405020304" pitchFamily="18" charset="0"/>
                <a:cs typeface="Times New Roman" panose="02020603050405020304" pitchFamily="18" charset="0"/>
              </a:rPr>
            </a:br>
            <a:r>
              <a:rPr lang="ru-RU" sz="2000" dirty="0">
                <a:solidFill>
                  <a:srgbClr val="7030A0"/>
                </a:solidFill>
                <a:latin typeface="Times New Roman" panose="02020603050405020304" pitchFamily="18" charset="0"/>
                <a:cs typeface="Times New Roman" panose="02020603050405020304" pitchFamily="18" charset="0"/>
              </a:rPr>
              <a:t> </a:t>
            </a:r>
            <a:r>
              <a:rPr lang="ru-RU" sz="2000" b="1" dirty="0">
                <a:solidFill>
                  <a:srgbClr val="7030A0"/>
                </a:solidFill>
                <a:effectLst/>
                <a:latin typeface="Times New Roman" panose="02020603050405020304" pitchFamily="18" charset="0"/>
                <a:cs typeface="Times New Roman" panose="02020603050405020304" pitchFamily="18" charset="0"/>
              </a:rPr>
              <a:t/>
            </a:r>
            <a:br>
              <a:rPr lang="ru-RU" sz="2000" b="1" dirty="0">
                <a:solidFill>
                  <a:srgbClr val="7030A0"/>
                </a:solidFill>
                <a:effectLst/>
                <a:latin typeface="Times New Roman" panose="02020603050405020304" pitchFamily="18" charset="0"/>
                <a:cs typeface="Times New Roman" panose="02020603050405020304" pitchFamily="18" charset="0"/>
              </a:rPr>
            </a:br>
            <a:r>
              <a:rPr lang="ru-RU" sz="2000" b="1" dirty="0">
                <a:solidFill>
                  <a:srgbClr val="7030A0"/>
                </a:solidFill>
                <a:effectLst/>
                <a:latin typeface="Times New Roman" panose="02020603050405020304" pitchFamily="18" charset="0"/>
                <a:cs typeface="Times New Roman" panose="02020603050405020304" pitchFamily="18" charset="0"/>
              </a:rPr>
              <a:t/>
            </a:r>
            <a:br>
              <a:rPr lang="ru-RU" sz="2000" b="1" dirty="0">
                <a:solidFill>
                  <a:srgbClr val="7030A0"/>
                </a:solidFill>
                <a:effectLst/>
                <a:latin typeface="Times New Roman" panose="02020603050405020304" pitchFamily="18" charset="0"/>
                <a:cs typeface="Times New Roman" panose="02020603050405020304" pitchFamily="18" charset="0"/>
              </a:rPr>
            </a:br>
            <a:r>
              <a:rPr lang="ru-RU" sz="2000" b="1" dirty="0" smtClean="0">
                <a:solidFill>
                  <a:srgbClr val="7030A0"/>
                </a:solidFill>
                <a:effectLst/>
                <a:latin typeface="Times New Roman" panose="02020603050405020304" pitchFamily="18" charset="0"/>
                <a:cs typeface="Times New Roman" panose="02020603050405020304" pitchFamily="18" charset="0"/>
              </a:rPr>
              <a:t/>
            </a:r>
            <a:br>
              <a:rPr lang="ru-RU" sz="2000" b="1" dirty="0" smtClean="0">
                <a:solidFill>
                  <a:srgbClr val="7030A0"/>
                </a:solidFill>
                <a:effectLst/>
                <a:latin typeface="Times New Roman" panose="02020603050405020304" pitchFamily="18" charset="0"/>
                <a:cs typeface="Times New Roman" panose="02020603050405020304" pitchFamily="18" charset="0"/>
              </a:rPr>
            </a:br>
            <a:r>
              <a:rPr lang="ru-RU" sz="2000" b="1" dirty="0">
                <a:solidFill>
                  <a:srgbClr val="7030A0"/>
                </a:solidFill>
                <a:effectLst/>
                <a:latin typeface="Times New Roman" panose="02020603050405020304" pitchFamily="18" charset="0"/>
                <a:cs typeface="Times New Roman" panose="02020603050405020304" pitchFamily="18" charset="0"/>
              </a:rPr>
              <a:t/>
            </a:r>
            <a:br>
              <a:rPr lang="ru-RU" sz="2000" b="1" dirty="0">
                <a:solidFill>
                  <a:srgbClr val="7030A0"/>
                </a:solidFill>
                <a:effectLst/>
                <a:latin typeface="Times New Roman" panose="02020603050405020304" pitchFamily="18" charset="0"/>
                <a:cs typeface="Times New Roman" panose="02020603050405020304" pitchFamily="18" charset="0"/>
              </a:rPr>
            </a:br>
            <a:r>
              <a:rPr lang="ru-RU" sz="2000" b="1" dirty="0">
                <a:solidFill>
                  <a:srgbClr val="7030A0"/>
                </a:solidFill>
                <a:effectLst/>
                <a:latin typeface="Times New Roman" panose="02020603050405020304" pitchFamily="18" charset="0"/>
                <a:cs typeface="Times New Roman" panose="02020603050405020304" pitchFamily="18" charset="0"/>
              </a:rPr>
              <a:t/>
            </a:r>
            <a:br>
              <a:rPr lang="ru-RU" sz="2000" b="1" dirty="0">
                <a:solidFill>
                  <a:srgbClr val="7030A0"/>
                </a:solidFill>
                <a:effectLst/>
                <a:latin typeface="Times New Roman" panose="02020603050405020304" pitchFamily="18" charset="0"/>
                <a:cs typeface="Times New Roman" panose="02020603050405020304" pitchFamily="18" charset="0"/>
              </a:rPr>
            </a:br>
            <a:r>
              <a:rPr lang="ru-RU" sz="2000" b="1" dirty="0">
                <a:solidFill>
                  <a:srgbClr val="7030A0"/>
                </a:solidFill>
                <a:effectLst/>
                <a:latin typeface="Times New Roman" panose="02020603050405020304" pitchFamily="18" charset="0"/>
                <a:cs typeface="Times New Roman" panose="02020603050405020304" pitchFamily="18" charset="0"/>
              </a:rPr>
              <a:t/>
            </a:r>
            <a:br>
              <a:rPr lang="ru-RU" sz="2000" b="1" dirty="0">
                <a:solidFill>
                  <a:srgbClr val="7030A0"/>
                </a:solidFill>
                <a:effectLst/>
                <a:latin typeface="Times New Roman" panose="02020603050405020304" pitchFamily="18" charset="0"/>
                <a:cs typeface="Times New Roman" panose="02020603050405020304" pitchFamily="18" charset="0"/>
              </a:rPr>
            </a:br>
            <a:r>
              <a:rPr lang="ru-RU" sz="2000"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2000"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2000" b="1" dirty="0" smtClean="0">
                <a:solidFill>
                  <a:srgbClr val="7030A0"/>
                </a:solidFill>
                <a:effectLst/>
                <a:latin typeface="Times New Roman" panose="02020603050405020304" pitchFamily="18" charset="0"/>
                <a:cs typeface="Times New Roman" panose="02020603050405020304" pitchFamily="18" charset="0"/>
              </a:rPr>
              <a:t/>
            </a:r>
            <a:br>
              <a:rPr lang="ru-RU" sz="2000" b="1" dirty="0" smtClean="0">
                <a:solidFill>
                  <a:srgbClr val="7030A0"/>
                </a:solidFill>
                <a:effectLst/>
                <a:latin typeface="Times New Roman" panose="02020603050405020304" pitchFamily="18" charset="0"/>
                <a:cs typeface="Times New Roman" panose="02020603050405020304" pitchFamily="18" charset="0"/>
              </a:rPr>
            </a:br>
            <a:r>
              <a:rPr lang="ru-RU" sz="2000" b="1" dirty="0">
                <a:solidFill>
                  <a:srgbClr val="7030A0"/>
                </a:solidFill>
                <a:effectLst/>
                <a:latin typeface="Times New Roman" panose="02020603050405020304" pitchFamily="18" charset="0"/>
                <a:cs typeface="Times New Roman" panose="02020603050405020304" pitchFamily="18" charset="0"/>
              </a:rPr>
              <a:t/>
            </a:r>
            <a:br>
              <a:rPr lang="ru-RU" sz="2000" b="1" dirty="0">
                <a:solidFill>
                  <a:srgbClr val="7030A0"/>
                </a:solidFill>
                <a:effectLst/>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200" b="1" dirty="0" smtClean="0">
                <a:solidFill>
                  <a:srgbClr val="7030A0"/>
                </a:solidFill>
                <a:latin typeface="Times New Roman" panose="02020603050405020304" pitchFamily="18" charset="0"/>
                <a:cs typeface="Times New Roman" panose="02020603050405020304" pitchFamily="18" charset="0"/>
              </a:rPr>
              <a:t/>
            </a:r>
            <a:br>
              <a:rPr lang="ru-RU" sz="2200" b="1" dirty="0" smtClean="0">
                <a:solidFill>
                  <a:srgbClr val="7030A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
            </a:r>
            <a:br>
              <a:rPr lang="ru-RU" sz="2200" b="1" dirty="0">
                <a:solidFill>
                  <a:srgbClr val="7030A0"/>
                </a:solidFill>
                <a:effectLst/>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sz="3600" b="1" u="sng" dirty="0" smtClean="0">
                <a:solidFill>
                  <a:srgbClr val="0070C0"/>
                </a:solidFill>
                <a:latin typeface="Times New Roman" panose="02020603050405020304" pitchFamily="18" charset="0"/>
                <a:cs typeface="Times New Roman" panose="02020603050405020304" pitchFamily="18" charset="0"/>
              </a:rPr>
              <a:t/>
            </a:r>
            <a:br>
              <a:rPr lang="ru-RU" sz="3600" b="1" u="sng" dirty="0" smtClean="0">
                <a:solidFill>
                  <a:srgbClr val="0070C0"/>
                </a:solidFill>
                <a:latin typeface="Times New Roman" panose="02020603050405020304" pitchFamily="18" charset="0"/>
                <a:cs typeface="Times New Roman" panose="02020603050405020304" pitchFamily="18" charset="0"/>
              </a:rPr>
            </a:br>
            <a:endParaRPr lang="ru-RU"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2798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i043.radikal.ru/0905/b7/a142646605d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6200"/>
            <a:ext cx="917985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762000" y="2274838"/>
            <a:ext cx="6096000" cy="646331"/>
          </a:xfrm>
          <a:prstGeom prst="rect">
            <a:avLst/>
          </a:prstGeom>
        </p:spPr>
        <p:txBody>
          <a:bodyPr wrap="square">
            <a:spAutoFit/>
          </a:bodyPr>
          <a:lstStyle/>
          <a:p>
            <a:r>
              <a:rPr lang="ru-RU" b="1" u="sng" dirty="0"/>
              <a:t>Для  </a:t>
            </a:r>
            <a:r>
              <a:rPr lang="ru-RU" b="1" u="sng" dirty="0" smtClean="0"/>
              <a:t>че</a:t>
            </a:r>
            <a:r>
              <a:rPr lang="ru-RU" dirty="0"/>
              <a:t/>
            </a:r>
            <a:br>
              <a:rPr lang="ru-RU" dirty="0"/>
            </a:br>
            <a:r>
              <a:rPr lang="ru-RU" dirty="0"/>
              <a:t>Сказка учит нас любить</a:t>
            </a:r>
          </a:p>
        </p:txBody>
      </p:sp>
      <p:sp>
        <p:nvSpPr>
          <p:cNvPr id="4" name="Заголовок 3"/>
          <p:cNvSpPr>
            <a:spLocks noGrp="1"/>
          </p:cNvSpPr>
          <p:nvPr>
            <p:ph type="title"/>
          </p:nvPr>
        </p:nvSpPr>
        <p:spPr/>
        <p:txBody>
          <a:bodyPr>
            <a:normAutofit fontScale="90000"/>
          </a:bodyPr>
          <a:lstStyle/>
          <a:p>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sz="2700" b="1" u="sng" dirty="0" smtClean="0">
                <a:solidFill>
                  <a:srgbClr val="7030A0"/>
                </a:solidFill>
                <a:effectLst/>
                <a:latin typeface="Times New Roman" panose="02020603050405020304" pitchFamily="18" charset="0"/>
                <a:cs typeface="Times New Roman" panose="02020603050405020304" pitchFamily="18" charset="0"/>
              </a:rPr>
              <a:t>Этапы</a:t>
            </a:r>
            <a:r>
              <a:rPr lang="ru-RU" sz="2700" b="1" u="sng" dirty="0">
                <a:solidFill>
                  <a:srgbClr val="7030A0"/>
                </a:solidFill>
                <a:effectLst/>
                <a:latin typeface="Times New Roman" panose="02020603050405020304" pitchFamily="18" charset="0"/>
                <a:cs typeface="Times New Roman" panose="02020603050405020304" pitchFamily="18" charset="0"/>
              </a:rPr>
              <a:t>  работы  над  проектом</a:t>
            </a:r>
            <a:r>
              <a:rPr lang="ru-RU" sz="2700" b="1" dirty="0">
                <a:solidFill>
                  <a:srgbClr val="7030A0"/>
                </a:solidFill>
                <a:effectLst/>
                <a:latin typeface="Times New Roman" panose="02020603050405020304" pitchFamily="18" charset="0"/>
                <a:cs typeface="Times New Roman" panose="02020603050405020304" pitchFamily="18" charset="0"/>
              </a:rPr>
              <a:t/>
            </a:r>
            <a:br>
              <a:rPr lang="ru-RU" sz="2700" b="1" dirty="0">
                <a:solidFill>
                  <a:srgbClr val="7030A0"/>
                </a:solidFill>
                <a:effectLst/>
                <a:latin typeface="Times New Roman" panose="02020603050405020304" pitchFamily="18" charset="0"/>
                <a:cs typeface="Times New Roman" panose="02020603050405020304" pitchFamily="18" charset="0"/>
              </a:rPr>
            </a:br>
            <a:r>
              <a:rPr lang="ru-RU" sz="2700" b="1" u="sng" dirty="0">
                <a:solidFill>
                  <a:srgbClr val="7030A0"/>
                </a:solidFill>
                <a:effectLst/>
                <a:latin typeface="Times New Roman" panose="02020603050405020304" pitchFamily="18" charset="0"/>
                <a:cs typeface="Times New Roman" panose="02020603050405020304" pitchFamily="18" charset="0"/>
              </a:rPr>
              <a:t>I этап. Подготовительно-информационный</a:t>
            </a:r>
            <a:r>
              <a:rPr lang="ru-RU" sz="2200" u="sng" dirty="0">
                <a:solidFill>
                  <a:srgbClr val="7030A0"/>
                </a:solidFill>
                <a:effectLst/>
                <a:latin typeface="Times New Roman" panose="02020603050405020304" pitchFamily="18" charset="0"/>
                <a:cs typeface="Times New Roman" panose="02020603050405020304" pitchFamily="18" charset="0"/>
              </a:rPr>
              <a:t>:</a:t>
            </a:r>
            <a:r>
              <a:rPr lang="ru-RU" sz="2200" dirty="0">
                <a:solidFill>
                  <a:srgbClr val="7030A0"/>
                </a:solidFill>
                <a:effectLst/>
                <a:latin typeface="Times New Roman" panose="02020603050405020304" pitchFamily="18" charset="0"/>
                <a:cs typeface="Times New Roman" panose="02020603050405020304" pitchFamily="18" charset="0"/>
              </a:rPr>
              <a:t/>
            </a:r>
            <a:br>
              <a:rPr lang="ru-RU" sz="2200"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Вызвать интерес детей и родителей </a:t>
            </a: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к </a:t>
            </a:r>
            <a:r>
              <a:rPr lang="ru-RU" sz="1800" b="1" dirty="0">
                <a:solidFill>
                  <a:srgbClr val="7030A0"/>
                </a:solidFill>
                <a:effectLst/>
                <a:latin typeface="Times New Roman" panose="02020603050405020304" pitchFamily="18" charset="0"/>
                <a:cs typeface="Times New Roman" panose="02020603050405020304" pitchFamily="18" charset="0"/>
              </a:rPr>
              <a:t>теме проекта.</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Сбор информации, литературы, </a:t>
            </a: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дополнительного </a:t>
            </a:r>
            <a:r>
              <a:rPr lang="ru-RU" sz="1800" b="1" dirty="0">
                <a:solidFill>
                  <a:srgbClr val="7030A0"/>
                </a:solidFill>
                <a:effectLst/>
                <a:latin typeface="Times New Roman" panose="02020603050405020304" pitchFamily="18" charset="0"/>
                <a:cs typeface="Times New Roman" panose="02020603050405020304" pitchFamily="18" charset="0"/>
              </a:rPr>
              <a:t>материала.</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Информирование родителей о </a:t>
            </a: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реализации </a:t>
            </a:r>
            <a:r>
              <a:rPr lang="ru-RU" sz="1800" b="1" dirty="0">
                <a:solidFill>
                  <a:srgbClr val="7030A0"/>
                </a:solidFill>
                <a:effectLst/>
                <a:latin typeface="Times New Roman" panose="02020603050405020304" pitchFamily="18" charset="0"/>
                <a:cs typeface="Times New Roman" panose="02020603050405020304" pitchFamily="18" charset="0"/>
              </a:rPr>
              <a:t>данного проекта. </a:t>
            </a: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Подборка </a:t>
            </a:r>
            <a:r>
              <a:rPr lang="ru-RU" sz="1800" b="1" dirty="0">
                <a:solidFill>
                  <a:srgbClr val="7030A0"/>
                </a:solidFill>
                <a:effectLst/>
                <a:latin typeface="Times New Roman" panose="02020603050405020304" pitchFamily="18" charset="0"/>
                <a:cs typeface="Times New Roman" panose="02020603050405020304" pitchFamily="18" charset="0"/>
              </a:rPr>
              <a:t>методической, справочной, </a:t>
            </a: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художественной </a:t>
            </a:r>
            <a:r>
              <a:rPr lang="ru-RU" sz="1800" b="1" dirty="0">
                <a:solidFill>
                  <a:srgbClr val="7030A0"/>
                </a:solidFill>
                <a:effectLst/>
                <a:latin typeface="Times New Roman" panose="02020603050405020304" pitchFamily="18" charset="0"/>
                <a:cs typeface="Times New Roman" panose="02020603050405020304" pitchFamily="18" charset="0"/>
              </a:rPr>
              <a:t>литературы, пословиц</a:t>
            </a:r>
            <a:r>
              <a:rPr lang="ru-RU" sz="1800" b="1" dirty="0" smtClean="0">
                <a:solidFill>
                  <a:srgbClr val="7030A0"/>
                </a:solidFill>
                <a:effectLst/>
                <a:latin typeface="Times New Roman" panose="02020603050405020304" pitchFamily="18" charset="0"/>
                <a:cs typeface="Times New Roman" panose="02020603050405020304" pitchFamily="18" charset="0"/>
              </a:rPr>
              <a:t>,</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t>
            </a:r>
            <a:r>
              <a:rPr lang="ru-RU" sz="1800" b="1" dirty="0">
                <a:solidFill>
                  <a:srgbClr val="7030A0"/>
                </a:solidFill>
                <a:effectLst/>
                <a:latin typeface="Times New Roman" panose="02020603050405020304" pitchFamily="18" charset="0"/>
                <a:cs typeface="Times New Roman" panose="02020603050405020304" pitchFamily="18" charset="0"/>
              </a:rPr>
              <a:t>поговорок. Составление перспективного </a:t>
            </a: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плана </a:t>
            </a:r>
            <a:r>
              <a:rPr lang="ru-RU" sz="1800" b="1" dirty="0">
                <a:solidFill>
                  <a:srgbClr val="7030A0"/>
                </a:solidFill>
                <a:effectLst/>
                <a:latin typeface="Times New Roman" panose="02020603050405020304" pitchFamily="18" charset="0"/>
                <a:cs typeface="Times New Roman" panose="02020603050405020304" pitchFamily="18" charset="0"/>
              </a:rPr>
              <a:t>по данному проекту.</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Подбор материала и оборудования для </a:t>
            </a: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занятий</a:t>
            </a:r>
            <a:r>
              <a:rPr lang="ru-RU" sz="1800" b="1" dirty="0">
                <a:solidFill>
                  <a:srgbClr val="7030A0"/>
                </a:solidFill>
                <a:effectLst/>
                <a:latin typeface="Times New Roman" panose="02020603050405020304" pitchFamily="18" charset="0"/>
                <a:cs typeface="Times New Roman" panose="02020603050405020304" pitchFamily="18" charset="0"/>
              </a:rPr>
              <a:t>, бесед, сюжетно-ролевых </a:t>
            </a:r>
            <a:r>
              <a:rPr lang="ru-RU" sz="1800" b="1" dirty="0" smtClean="0">
                <a:solidFill>
                  <a:srgbClr val="7030A0"/>
                </a:solidFill>
                <a:effectLst/>
                <a:latin typeface="Times New Roman" panose="02020603050405020304" pitchFamily="18" charset="0"/>
                <a:cs typeface="Times New Roman" panose="02020603050405020304" pitchFamily="18" charset="0"/>
              </a:rPr>
              <a:t>игр</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t>
            </a:r>
            <a:r>
              <a:rPr lang="ru-RU" sz="1800" b="1" dirty="0">
                <a:solidFill>
                  <a:srgbClr val="7030A0"/>
                </a:solidFill>
                <a:effectLst/>
                <a:latin typeface="Times New Roman" panose="02020603050405020304" pitchFamily="18" charset="0"/>
                <a:cs typeface="Times New Roman" panose="02020603050405020304" pitchFamily="18" charset="0"/>
              </a:rPr>
              <a:t>с детьми</a:t>
            </a:r>
            <a:r>
              <a:rPr lang="ru-RU" sz="1800" b="1" dirty="0" smtClean="0">
                <a:solidFill>
                  <a:srgbClr val="7030A0"/>
                </a:solidFill>
                <a:effectLst/>
                <a:latin typeface="Times New Roman" panose="02020603050405020304" pitchFamily="18" charset="0"/>
                <a:cs typeface="Times New Roman" panose="02020603050405020304" pitchFamily="18" charset="0"/>
              </a:rPr>
              <a:t>.</a:t>
            </a:r>
            <a:r>
              <a:rPr lang="ru-RU" sz="1800" b="1" i="1" u="sng" dirty="0">
                <a:solidFill>
                  <a:srgbClr val="7030A0"/>
                </a:solidFill>
                <a:effectLst/>
              </a:rPr>
              <a:t> </a:t>
            </a:r>
            <a:r>
              <a:rPr lang="ru-RU" sz="1800" b="1" i="1" u="sng" dirty="0" smtClean="0">
                <a:solidFill>
                  <a:srgbClr val="7030A0"/>
                </a:solidFill>
                <a:effectLst/>
              </a:rPr>
              <a:t/>
            </a:r>
            <a:br>
              <a:rPr lang="ru-RU" sz="1800" b="1" i="1" u="sng" dirty="0" smtClean="0">
                <a:solidFill>
                  <a:srgbClr val="7030A0"/>
                </a:solidFill>
                <a:effectLst/>
              </a:rPr>
            </a:br>
            <a:r>
              <a:rPr lang="ru-RU" sz="1800" b="1" i="1" u="sng" dirty="0" smtClean="0">
                <a:solidFill>
                  <a:srgbClr val="7030A0"/>
                </a:solidFill>
                <a:effectLst/>
                <a:latin typeface="Times New Roman" panose="02020603050405020304" pitchFamily="18" charset="0"/>
                <a:cs typeface="Times New Roman" panose="02020603050405020304" pitchFamily="18" charset="0"/>
              </a:rPr>
              <a:t>Сотрудничество </a:t>
            </a:r>
            <a:r>
              <a:rPr lang="ru-RU" sz="1800" b="1" i="1" u="sng" dirty="0">
                <a:solidFill>
                  <a:srgbClr val="7030A0"/>
                </a:solidFill>
                <a:effectLst/>
                <a:latin typeface="Times New Roman" panose="02020603050405020304" pitchFamily="18" charset="0"/>
                <a:cs typeface="Times New Roman" panose="02020603050405020304" pitchFamily="18" charset="0"/>
              </a:rPr>
              <a:t>с родителями:</a:t>
            </a:r>
            <a:r>
              <a:rPr lang="ru-RU" sz="1800" b="1" dirty="0">
                <a:solidFill>
                  <a:srgbClr val="7030A0"/>
                </a:solidFill>
                <a:effectLst/>
                <a:latin typeface="Times New Roman" panose="02020603050405020304" pitchFamily="18" charset="0"/>
                <a:cs typeface="Times New Roman" panose="02020603050405020304" pitchFamily="18" charset="0"/>
              </a:rPr>
              <a:t> </a:t>
            </a: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беседа </a:t>
            </a:r>
            <a:r>
              <a:rPr lang="ru-RU" sz="1800" b="1" dirty="0">
                <a:solidFill>
                  <a:srgbClr val="7030A0"/>
                </a:solidFill>
                <a:effectLst/>
                <a:latin typeface="Times New Roman" panose="02020603050405020304" pitchFamily="18" charset="0"/>
                <a:cs typeface="Times New Roman" panose="02020603050405020304" pitchFamily="18" charset="0"/>
              </a:rPr>
              <a:t>с родителями о необходимости </a:t>
            </a: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участия </a:t>
            </a:r>
            <a:r>
              <a:rPr lang="ru-RU" sz="1800" b="1" dirty="0">
                <a:solidFill>
                  <a:srgbClr val="7030A0"/>
                </a:solidFill>
                <a:effectLst/>
                <a:latin typeface="Times New Roman" panose="02020603050405020304" pitchFamily="18" charset="0"/>
                <a:cs typeface="Times New Roman" panose="02020603050405020304" pitchFamily="18" charset="0"/>
              </a:rPr>
              <a:t>их в проекте, о серьезном </a:t>
            </a: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отношении </a:t>
            </a:r>
            <a:r>
              <a:rPr lang="ru-RU" sz="1800" b="1" dirty="0">
                <a:solidFill>
                  <a:srgbClr val="7030A0"/>
                </a:solidFill>
                <a:effectLst/>
                <a:latin typeface="Times New Roman" panose="02020603050405020304" pitchFamily="18" charset="0"/>
                <a:cs typeface="Times New Roman" panose="02020603050405020304" pitchFamily="18" charset="0"/>
              </a:rPr>
              <a:t>к </a:t>
            </a:r>
            <a:r>
              <a:rPr lang="ru-RU" sz="1800" b="1" dirty="0" err="1" smtClean="0">
                <a:solidFill>
                  <a:srgbClr val="7030A0"/>
                </a:solidFill>
                <a:effectLst/>
                <a:latin typeface="Times New Roman" panose="02020603050405020304" pitchFamily="18" charset="0"/>
                <a:cs typeface="Times New Roman" panose="02020603050405020304" pitchFamily="18" charset="0"/>
              </a:rPr>
              <a:t>воспитательно</a:t>
            </a:r>
            <a:r>
              <a:rPr lang="ru-RU" sz="1800" b="1" dirty="0" smtClean="0">
                <a:solidFill>
                  <a:srgbClr val="7030A0"/>
                </a:solidFill>
                <a:effectLst/>
                <a:latin typeface="Times New Roman" panose="02020603050405020304" pitchFamily="18" charset="0"/>
                <a:cs typeface="Times New Roman" panose="02020603050405020304" pitchFamily="18" charset="0"/>
              </a:rPr>
              <a:t>-</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образовательному</a:t>
            </a:r>
            <a:r>
              <a:rPr lang="ru-RU" sz="1800" b="1" dirty="0">
                <a:solidFill>
                  <a:srgbClr val="7030A0"/>
                </a:solidFill>
                <a:effectLst/>
                <a:latin typeface="Times New Roman" panose="02020603050405020304" pitchFamily="18" charset="0"/>
                <a:cs typeface="Times New Roman" panose="02020603050405020304" pitchFamily="18" charset="0"/>
              </a:rPr>
              <a:t>  процессу в ДОУ.</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
            </a:r>
            <a:br>
              <a:rPr lang="ru-RU" sz="2200" b="1" dirty="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latin typeface="Times New Roman" panose="02020603050405020304" pitchFamily="18" charset="0"/>
                <a:cs typeface="Times New Roman" panose="02020603050405020304" pitchFamily="18" charset="0"/>
              </a:rPr>
              <a:t/>
            </a:r>
            <a:br>
              <a:rPr lang="ru-RU" sz="2200" b="1" dirty="0" smtClean="0">
                <a:solidFill>
                  <a:srgbClr val="7030A0"/>
                </a:solidFill>
                <a:latin typeface="Times New Roman" panose="02020603050405020304" pitchFamily="18" charset="0"/>
                <a:cs typeface="Times New Roman" panose="02020603050405020304" pitchFamily="18" charset="0"/>
              </a:rPr>
            </a:br>
            <a:r>
              <a:rPr lang="ru-RU" sz="2200" dirty="0">
                <a:solidFill>
                  <a:srgbClr val="7030A0"/>
                </a:solidFill>
                <a:latin typeface="Times New Roman" panose="02020603050405020304" pitchFamily="18" charset="0"/>
                <a:cs typeface="Times New Roman" panose="02020603050405020304" pitchFamily="18" charset="0"/>
              </a:rPr>
              <a:t/>
            </a:r>
            <a:br>
              <a:rPr lang="ru-RU" sz="2200" dirty="0">
                <a:solidFill>
                  <a:srgbClr val="7030A0"/>
                </a:solidFill>
                <a:latin typeface="Times New Roman" panose="02020603050405020304" pitchFamily="18" charset="0"/>
                <a:cs typeface="Times New Roman" panose="02020603050405020304" pitchFamily="18" charset="0"/>
              </a:rPr>
            </a:br>
            <a:r>
              <a:rPr lang="ru-RU" sz="2200" dirty="0" smtClean="0">
                <a:solidFill>
                  <a:srgbClr val="7030A0"/>
                </a:solidFill>
                <a:effectLst/>
                <a:latin typeface="Times New Roman" panose="02020603050405020304" pitchFamily="18" charset="0"/>
                <a:cs typeface="Times New Roman" panose="02020603050405020304" pitchFamily="18" charset="0"/>
              </a:rPr>
              <a:t/>
            </a:r>
            <a:br>
              <a:rPr lang="ru-RU" sz="2200" dirty="0" smtClean="0">
                <a:solidFill>
                  <a:srgbClr val="7030A0"/>
                </a:solidFill>
                <a:effectLst/>
                <a:latin typeface="Times New Roman" panose="02020603050405020304" pitchFamily="18" charset="0"/>
                <a:cs typeface="Times New Roman" panose="02020603050405020304" pitchFamily="18" charset="0"/>
              </a:rPr>
            </a:br>
            <a:r>
              <a:rPr lang="ru-RU" sz="2700" dirty="0" smtClean="0">
                <a:solidFill>
                  <a:srgbClr val="7030A0"/>
                </a:solidFill>
                <a:latin typeface="Times New Roman" panose="02020603050405020304" pitchFamily="18" charset="0"/>
                <a:cs typeface="Times New Roman" panose="02020603050405020304" pitchFamily="18" charset="0"/>
              </a:rPr>
              <a:t/>
            </a:r>
            <a:br>
              <a:rPr lang="ru-RU" sz="2700" dirty="0" smtClean="0">
                <a:solidFill>
                  <a:srgbClr val="7030A0"/>
                </a:solidFill>
                <a:latin typeface="Times New Roman" panose="02020603050405020304" pitchFamily="18" charset="0"/>
                <a:cs typeface="Times New Roman" panose="02020603050405020304" pitchFamily="18" charset="0"/>
              </a:rPr>
            </a:br>
            <a:r>
              <a:rPr lang="ru-RU" sz="2700" dirty="0">
                <a:solidFill>
                  <a:srgbClr val="7030A0"/>
                </a:solidFill>
                <a:latin typeface="Times New Roman" panose="02020603050405020304" pitchFamily="18" charset="0"/>
                <a:cs typeface="Times New Roman" panose="02020603050405020304" pitchFamily="18" charset="0"/>
              </a:rPr>
              <a:t/>
            </a:r>
            <a:br>
              <a:rPr lang="ru-RU" sz="2700" dirty="0">
                <a:solidFill>
                  <a:srgbClr val="7030A0"/>
                </a:solidFill>
                <a:latin typeface="Times New Roman" panose="02020603050405020304" pitchFamily="18" charset="0"/>
                <a:cs typeface="Times New Roman" panose="02020603050405020304" pitchFamily="18" charset="0"/>
              </a:rPr>
            </a:br>
            <a:r>
              <a:rPr lang="ru-RU" dirty="0" smtClean="0">
                <a:solidFill>
                  <a:srgbClr val="7030A0"/>
                </a:solidFill>
                <a:latin typeface="Times New Roman" panose="02020603050405020304" pitchFamily="18" charset="0"/>
                <a:cs typeface="Times New Roman" panose="02020603050405020304" pitchFamily="18" charset="0"/>
              </a:rPr>
              <a:t/>
            </a:r>
            <a:br>
              <a:rPr lang="ru-RU" dirty="0" smtClean="0">
                <a:solidFill>
                  <a:srgbClr val="7030A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a:t>
            </a:r>
            <a:r>
              <a:rPr lang="ru-RU" sz="2200" b="1" dirty="0">
                <a:solidFill>
                  <a:srgbClr val="7030A0"/>
                </a:solidFill>
                <a:effectLst/>
                <a:latin typeface="Times New Roman" panose="02020603050405020304" pitchFamily="18" charset="0"/>
                <a:cs typeface="Times New Roman" panose="02020603050405020304" pitchFamily="18" charset="0"/>
              </a:rPr>
              <a:t/>
            </a:r>
            <a:br>
              <a:rPr lang="ru-RU" sz="2200" b="1" dirty="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a:t>
            </a:r>
            <a:r>
              <a:rPr lang="ru-RU" sz="2200" b="1" dirty="0">
                <a:solidFill>
                  <a:srgbClr val="7030A0"/>
                </a:solidFill>
                <a:effectLst/>
                <a:latin typeface="Times New Roman" panose="02020603050405020304" pitchFamily="18" charset="0"/>
                <a:cs typeface="Times New Roman" panose="02020603050405020304" pitchFamily="18" charset="0"/>
              </a:rPr>
              <a:t/>
            </a:r>
            <a:br>
              <a:rPr lang="ru-RU" sz="2200" b="1" dirty="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latin typeface="Times New Roman" panose="02020603050405020304" pitchFamily="18" charset="0"/>
                <a:cs typeface="Times New Roman" panose="02020603050405020304" pitchFamily="18" charset="0"/>
              </a:rPr>
              <a:t/>
            </a:r>
            <a:br>
              <a:rPr lang="ru-RU" sz="2200" b="1" dirty="0" smtClean="0">
                <a:solidFill>
                  <a:srgbClr val="7030A0"/>
                </a:solidFill>
                <a:latin typeface="Times New Roman" panose="02020603050405020304" pitchFamily="18" charset="0"/>
                <a:cs typeface="Times New Roman" panose="02020603050405020304" pitchFamily="18" charset="0"/>
              </a:rPr>
            </a:br>
            <a:r>
              <a:rPr lang="ru-RU" sz="2000" dirty="0">
                <a:solidFill>
                  <a:srgbClr val="7030A0"/>
                </a:solidFill>
                <a:latin typeface="Times New Roman" panose="02020603050405020304" pitchFamily="18" charset="0"/>
                <a:cs typeface="Times New Roman" panose="02020603050405020304" pitchFamily="18" charset="0"/>
              </a:rPr>
              <a:t> </a:t>
            </a:r>
            <a:r>
              <a:rPr lang="ru-RU" sz="2000" dirty="0" smtClean="0">
                <a:solidFill>
                  <a:srgbClr val="7030A0"/>
                </a:solidFill>
                <a:latin typeface="Times New Roman" panose="02020603050405020304" pitchFamily="18" charset="0"/>
                <a:cs typeface="Times New Roman" panose="02020603050405020304" pitchFamily="18" charset="0"/>
              </a:rPr>
              <a:t>   </a:t>
            </a:r>
            <a:br>
              <a:rPr lang="ru-RU" sz="2000" dirty="0" smtClean="0">
                <a:solidFill>
                  <a:srgbClr val="7030A0"/>
                </a:solidFill>
                <a:latin typeface="Times New Roman" panose="02020603050405020304" pitchFamily="18" charset="0"/>
                <a:cs typeface="Times New Roman" panose="02020603050405020304" pitchFamily="18" charset="0"/>
              </a:rPr>
            </a:br>
            <a:r>
              <a:rPr lang="ru-RU" sz="2000" dirty="0">
                <a:solidFill>
                  <a:srgbClr val="7030A0"/>
                </a:solidFill>
                <a:latin typeface="Times New Roman" panose="02020603050405020304" pitchFamily="18" charset="0"/>
                <a:cs typeface="Times New Roman" panose="02020603050405020304" pitchFamily="18" charset="0"/>
              </a:rPr>
              <a:t/>
            </a:r>
            <a:br>
              <a:rPr lang="ru-RU" sz="2000" dirty="0">
                <a:solidFill>
                  <a:srgbClr val="7030A0"/>
                </a:solidFill>
                <a:latin typeface="Times New Roman" panose="02020603050405020304" pitchFamily="18" charset="0"/>
                <a:cs typeface="Times New Roman" panose="02020603050405020304" pitchFamily="18" charset="0"/>
              </a:rPr>
            </a:br>
            <a:r>
              <a:rPr lang="ru-RU" sz="2000" dirty="0" smtClean="0">
                <a:solidFill>
                  <a:srgbClr val="7030A0"/>
                </a:solidFill>
                <a:latin typeface="Times New Roman" panose="02020603050405020304" pitchFamily="18" charset="0"/>
                <a:cs typeface="Times New Roman" panose="02020603050405020304" pitchFamily="18" charset="0"/>
              </a:rPr>
              <a:t/>
            </a:r>
            <a:br>
              <a:rPr lang="ru-RU" sz="2000" dirty="0" smtClean="0">
                <a:solidFill>
                  <a:srgbClr val="7030A0"/>
                </a:solidFill>
                <a:latin typeface="Times New Roman" panose="02020603050405020304" pitchFamily="18" charset="0"/>
                <a:cs typeface="Times New Roman" panose="02020603050405020304" pitchFamily="18" charset="0"/>
              </a:rPr>
            </a:br>
            <a:r>
              <a:rPr lang="ru-RU" sz="2000" dirty="0">
                <a:solidFill>
                  <a:srgbClr val="7030A0"/>
                </a:solidFill>
                <a:latin typeface="Times New Roman" panose="02020603050405020304" pitchFamily="18" charset="0"/>
                <a:cs typeface="Times New Roman" panose="02020603050405020304" pitchFamily="18" charset="0"/>
              </a:rPr>
              <a:t/>
            </a:r>
            <a:br>
              <a:rPr lang="ru-RU" sz="2000" dirty="0">
                <a:solidFill>
                  <a:srgbClr val="7030A0"/>
                </a:solidFill>
                <a:latin typeface="Times New Roman" panose="02020603050405020304" pitchFamily="18" charset="0"/>
                <a:cs typeface="Times New Roman" panose="02020603050405020304" pitchFamily="18" charset="0"/>
              </a:rPr>
            </a:br>
            <a:r>
              <a:rPr lang="ru-RU" sz="2000" dirty="0" smtClean="0">
                <a:solidFill>
                  <a:srgbClr val="7030A0"/>
                </a:solidFill>
                <a:latin typeface="Times New Roman" panose="02020603050405020304" pitchFamily="18" charset="0"/>
                <a:cs typeface="Times New Roman" panose="02020603050405020304" pitchFamily="18" charset="0"/>
              </a:rPr>
              <a:t/>
            </a:r>
            <a:br>
              <a:rPr lang="ru-RU" sz="2000" dirty="0" smtClean="0">
                <a:solidFill>
                  <a:srgbClr val="7030A0"/>
                </a:solidFill>
                <a:latin typeface="Times New Roman" panose="02020603050405020304" pitchFamily="18" charset="0"/>
                <a:cs typeface="Times New Roman" panose="02020603050405020304" pitchFamily="18" charset="0"/>
              </a:rPr>
            </a:br>
            <a:r>
              <a:rPr lang="ru-RU" sz="2000" dirty="0">
                <a:solidFill>
                  <a:srgbClr val="7030A0"/>
                </a:solidFill>
                <a:latin typeface="Times New Roman" panose="02020603050405020304" pitchFamily="18" charset="0"/>
                <a:cs typeface="Times New Roman" panose="02020603050405020304" pitchFamily="18" charset="0"/>
              </a:rPr>
              <a:t> </a:t>
            </a:r>
            <a:r>
              <a:rPr lang="ru-RU" sz="2000" b="1" dirty="0">
                <a:solidFill>
                  <a:srgbClr val="7030A0"/>
                </a:solidFill>
                <a:effectLst/>
                <a:latin typeface="Times New Roman" panose="02020603050405020304" pitchFamily="18" charset="0"/>
                <a:cs typeface="Times New Roman" panose="02020603050405020304" pitchFamily="18" charset="0"/>
              </a:rPr>
              <a:t/>
            </a:r>
            <a:br>
              <a:rPr lang="ru-RU" sz="2000" b="1" dirty="0">
                <a:solidFill>
                  <a:srgbClr val="7030A0"/>
                </a:solidFill>
                <a:effectLst/>
                <a:latin typeface="Times New Roman" panose="02020603050405020304" pitchFamily="18" charset="0"/>
                <a:cs typeface="Times New Roman" panose="02020603050405020304" pitchFamily="18" charset="0"/>
              </a:rPr>
            </a:br>
            <a:r>
              <a:rPr lang="ru-RU" sz="2000" b="1" dirty="0">
                <a:solidFill>
                  <a:srgbClr val="7030A0"/>
                </a:solidFill>
                <a:effectLst/>
                <a:latin typeface="Times New Roman" panose="02020603050405020304" pitchFamily="18" charset="0"/>
                <a:cs typeface="Times New Roman" panose="02020603050405020304" pitchFamily="18" charset="0"/>
              </a:rPr>
              <a:t/>
            </a:r>
            <a:br>
              <a:rPr lang="ru-RU" sz="2000" b="1" dirty="0">
                <a:solidFill>
                  <a:srgbClr val="7030A0"/>
                </a:solidFill>
                <a:effectLst/>
                <a:latin typeface="Times New Roman" panose="02020603050405020304" pitchFamily="18" charset="0"/>
                <a:cs typeface="Times New Roman" panose="02020603050405020304" pitchFamily="18" charset="0"/>
              </a:rPr>
            </a:br>
            <a:r>
              <a:rPr lang="ru-RU" sz="2000" b="1" dirty="0" smtClean="0">
                <a:solidFill>
                  <a:srgbClr val="7030A0"/>
                </a:solidFill>
                <a:effectLst/>
                <a:latin typeface="Times New Roman" panose="02020603050405020304" pitchFamily="18" charset="0"/>
                <a:cs typeface="Times New Roman" panose="02020603050405020304" pitchFamily="18" charset="0"/>
              </a:rPr>
              <a:t/>
            </a:r>
            <a:br>
              <a:rPr lang="ru-RU" sz="2000" b="1" dirty="0" smtClean="0">
                <a:solidFill>
                  <a:srgbClr val="7030A0"/>
                </a:solidFill>
                <a:effectLst/>
                <a:latin typeface="Times New Roman" panose="02020603050405020304" pitchFamily="18" charset="0"/>
                <a:cs typeface="Times New Roman" panose="02020603050405020304" pitchFamily="18" charset="0"/>
              </a:rPr>
            </a:br>
            <a:r>
              <a:rPr lang="ru-RU" sz="2000" b="1" dirty="0">
                <a:solidFill>
                  <a:srgbClr val="7030A0"/>
                </a:solidFill>
                <a:effectLst/>
                <a:latin typeface="Times New Roman" panose="02020603050405020304" pitchFamily="18" charset="0"/>
                <a:cs typeface="Times New Roman" panose="02020603050405020304" pitchFamily="18" charset="0"/>
              </a:rPr>
              <a:t/>
            </a:r>
            <a:br>
              <a:rPr lang="ru-RU" sz="2000" b="1" dirty="0">
                <a:solidFill>
                  <a:srgbClr val="7030A0"/>
                </a:solidFill>
                <a:effectLst/>
                <a:latin typeface="Times New Roman" panose="02020603050405020304" pitchFamily="18" charset="0"/>
                <a:cs typeface="Times New Roman" panose="02020603050405020304" pitchFamily="18" charset="0"/>
              </a:rPr>
            </a:br>
            <a:r>
              <a:rPr lang="ru-RU" sz="2000" b="1" dirty="0">
                <a:solidFill>
                  <a:srgbClr val="7030A0"/>
                </a:solidFill>
                <a:effectLst/>
                <a:latin typeface="Times New Roman" panose="02020603050405020304" pitchFamily="18" charset="0"/>
                <a:cs typeface="Times New Roman" panose="02020603050405020304" pitchFamily="18" charset="0"/>
              </a:rPr>
              <a:t/>
            </a:r>
            <a:br>
              <a:rPr lang="ru-RU" sz="2000" b="1" dirty="0">
                <a:solidFill>
                  <a:srgbClr val="7030A0"/>
                </a:solidFill>
                <a:effectLst/>
                <a:latin typeface="Times New Roman" panose="02020603050405020304" pitchFamily="18" charset="0"/>
                <a:cs typeface="Times New Roman" panose="02020603050405020304" pitchFamily="18" charset="0"/>
              </a:rPr>
            </a:br>
            <a:r>
              <a:rPr lang="ru-RU" sz="2000" b="1" dirty="0">
                <a:solidFill>
                  <a:srgbClr val="7030A0"/>
                </a:solidFill>
                <a:effectLst/>
                <a:latin typeface="Times New Roman" panose="02020603050405020304" pitchFamily="18" charset="0"/>
                <a:cs typeface="Times New Roman" panose="02020603050405020304" pitchFamily="18" charset="0"/>
              </a:rPr>
              <a:t/>
            </a:r>
            <a:br>
              <a:rPr lang="ru-RU" sz="2000" b="1" dirty="0">
                <a:solidFill>
                  <a:srgbClr val="7030A0"/>
                </a:solidFill>
                <a:effectLst/>
                <a:latin typeface="Times New Roman" panose="02020603050405020304" pitchFamily="18" charset="0"/>
                <a:cs typeface="Times New Roman" panose="02020603050405020304" pitchFamily="18" charset="0"/>
              </a:rPr>
            </a:br>
            <a:r>
              <a:rPr lang="ru-RU" sz="2000"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2000"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2000" b="1" dirty="0" smtClean="0">
                <a:solidFill>
                  <a:srgbClr val="7030A0"/>
                </a:solidFill>
                <a:effectLst/>
                <a:latin typeface="Times New Roman" panose="02020603050405020304" pitchFamily="18" charset="0"/>
                <a:cs typeface="Times New Roman" panose="02020603050405020304" pitchFamily="18" charset="0"/>
              </a:rPr>
              <a:t/>
            </a:r>
            <a:br>
              <a:rPr lang="ru-RU" sz="2000" b="1" dirty="0" smtClean="0">
                <a:solidFill>
                  <a:srgbClr val="7030A0"/>
                </a:solidFill>
                <a:effectLst/>
                <a:latin typeface="Times New Roman" panose="02020603050405020304" pitchFamily="18" charset="0"/>
                <a:cs typeface="Times New Roman" panose="02020603050405020304" pitchFamily="18" charset="0"/>
              </a:rPr>
            </a:br>
            <a:r>
              <a:rPr lang="ru-RU" sz="2000" b="1" dirty="0">
                <a:solidFill>
                  <a:srgbClr val="7030A0"/>
                </a:solidFill>
                <a:effectLst/>
                <a:latin typeface="Times New Roman" panose="02020603050405020304" pitchFamily="18" charset="0"/>
                <a:cs typeface="Times New Roman" panose="02020603050405020304" pitchFamily="18" charset="0"/>
              </a:rPr>
              <a:t/>
            </a:r>
            <a:br>
              <a:rPr lang="ru-RU" sz="2000" b="1" dirty="0">
                <a:solidFill>
                  <a:srgbClr val="7030A0"/>
                </a:solidFill>
                <a:effectLst/>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200" b="1" dirty="0" smtClean="0">
                <a:solidFill>
                  <a:srgbClr val="7030A0"/>
                </a:solidFill>
                <a:latin typeface="Times New Roman" panose="02020603050405020304" pitchFamily="18" charset="0"/>
                <a:cs typeface="Times New Roman" panose="02020603050405020304" pitchFamily="18" charset="0"/>
              </a:rPr>
              <a:t/>
            </a:r>
            <a:br>
              <a:rPr lang="ru-RU" sz="2200" b="1" dirty="0" smtClean="0">
                <a:solidFill>
                  <a:srgbClr val="7030A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
            </a:r>
            <a:br>
              <a:rPr lang="ru-RU" sz="2200" b="1" dirty="0">
                <a:solidFill>
                  <a:srgbClr val="7030A0"/>
                </a:solidFill>
                <a:effectLst/>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sz="3600" b="1" u="sng" dirty="0" smtClean="0">
                <a:solidFill>
                  <a:srgbClr val="0070C0"/>
                </a:solidFill>
                <a:latin typeface="Times New Roman" panose="02020603050405020304" pitchFamily="18" charset="0"/>
                <a:cs typeface="Times New Roman" panose="02020603050405020304" pitchFamily="18" charset="0"/>
              </a:rPr>
              <a:t/>
            </a:r>
            <a:br>
              <a:rPr lang="ru-RU" sz="3600" b="1" u="sng" dirty="0" smtClean="0">
                <a:solidFill>
                  <a:srgbClr val="0070C0"/>
                </a:solidFill>
                <a:latin typeface="Times New Roman" panose="02020603050405020304" pitchFamily="18" charset="0"/>
                <a:cs typeface="Times New Roman" panose="02020603050405020304" pitchFamily="18" charset="0"/>
              </a:rPr>
            </a:br>
            <a:endParaRPr lang="ru-RU"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92648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i043.radikal.ru/0905/b7/a142646605d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6200"/>
            <a:ext cx="917985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762000" y="2274838"/>
            <a:ext cx="6096000" cy="646331"/>
          </a:xfrm>
          <a:prstGeom prst="rect">
            <a:avLst/>
          </a:prstGeom>
        </p:spPr>
        <p:txBody>
          <a:bodyPr wrap="square">
            <a:spAutoFit/>
          </a:bodyPr>
          <a:lstStyle/>
          <a:p>
            <a:r>
              <a:rPr lang="ru-RU" b="1" u="sng" dirty="0"/>
              <a:t>Для  </a:t>
            </a:r>
            <a:r>
              <a:rPr lang="ru-RU" b="1" u="sng" dirty="0" smtClean="0"/>
              <a:t>че</a:t>
            </a:r>
            <a:r>
              <a:rPr lang="ru-RU" dirty="0"/>
              <a:t/>
            </a:r>
            <a:br>
              <a:rPr lang="ru-RU" dirty="0"/>
            </a:br>
            <a:r>
              <a:rPr lang="ru-RU" dirty="0"/>
              <a:t>Сказка учит нас любить</a:t>
            </a:r>
          </a:p>
        </p:txBody>
      </p:sp>
      <p:sp>
        <p:nvSpPr>
          <p:cNvPr id="4" name="Заголовок 3"/>
          <p:cNvSpPr>
            <a:spLocks noGrp="1"/>
          </p:cNvSpPr>
          <p:nvPr>
            <p:ph type="title"/>
          </p:nvPr>
        </p:nvSpPr>
        <p:spPr/>
        <p:txBody>
          <a:bodyPr>
            <a:normAutofit fontScale="90000"/>
          </a:bodyPr>
          <a:lstStyle/>
          <a:p>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t>
            </a:r>
            <a:r>
              <a:rPr lang="ru-RU" dirty="0" smtClean="0">
                <a:solidFill>
                  <a:srgbClr val="0070C0"/>
                </a:solidFill>
                <a:latin typeface="Times New Roman" panose="02020603050405020304" pitchFamily="18" charset="0"/>
                <a:cs typeface="Times New Roman" panose="02020603050405020304" pitchFamily="18" charset="0"/>
              </a:rPr>
              <a:t>             </a:t>
            </a:r>
            <a:r>
              <a:rPr lang="en-US" sz="2700" b="1" u="sng" dirty="0" smtClean="0">
                <a:solidFill>
                  <a:srgbClr val="7030A0"/>
                </a:solidFill>
                <a:effectLst/>
                <a:latin typeface="Times New Roman" panose="02020603050405020304" pitchFamily="18" charset="0"/>
                <a:cs typeface="Times New Roman" panose="02020603050405020304" pitchFamily="18" charset="0"/>
              </a:rPr>
              <a:t>II</a:t>
            </a:r>
            <a:r>
              <a:rPr lang="ru-RU" sz="2700" b="1" u="sng" dirty="0" smtClean="0">
                <a:solidFill>
                  <a:srgbClr val="0070C0"/>
                </a:solidFill>
                <a:effectLst/>
                <a:latin typeface="Times New Roman" panose="02020603050405020304" pitchFamily="18" charset="0"/>
                <a:cs typeface="Times New Roman" panose="02020603050405020304" pitchFamily="18" charset="0"/>
              </a:rPr>
              <a:t> </a:t>
            </a:r>
            <a:r>
              <a:rPr lang="ru-RU" sz="2700" b="1" u="sng" dirty="0" smtClean="0">
                <a:solidFill>
                  <a:srgbClr val="7030A0"/>
                </a:solidFill>
                <a:effectLst/>
                <a:latin typeface="Times New Roman" panose="02020603050405020304" pitchFamily="18" charset="0"/>
                <a:cs typeface="Times New Roman" panose="02020603050405020304" pitchFamily="18" charset="0"/>
              </a:rPr>
              <a:t>этап  </a:t>
            </a:r>
            <a:br>
              <a:rPr lang="ru-RU" sz="2700" b="1" u="sng" dirty="0" smtClean="0">
                <a:solidFill>
                  <a:srgbClr val="7030A0"/>
                </a:solidFill>
                <a:effectLst/>
                <a:latin typeface="Times New Roman" panose="02020603050405020304" pitchFamily="18" charset="0"/>
                <a:cs typeface="Times New Roman" panose="02020603050405020304" pitchFamily="18" charset="0"/>
              </a:rPr>
            </a:br>
            <a:r>
              <a:rPr lang="ru-RU" sz="2700" b="1" u="sng" dirty="0" smtClean="0">
                <a:solidFill>
                  <a:srgbClr val="7030A0"/>
                </a:solidFill>
                <a:effectLst/>
                <a:latin typeface="Times New Roman" panose="02020603050405020304" pitchFamily="18" charset="0"/>
                <a:cs typeface="Times New Roman" panose="02020603050405020304" pitchFamily="18" charset="0"/>
              </a:rPr>
              <a:t>Практический- </a:t>
            </a:r>
            <a:r>
              <a:rPr lang="ru-RU" sz="2700" b="1" u="sng" dirty="0">
                <a:solidFill>
                  <a:srgbClr val="7030A0"/>
                </a:solidFill>
                <a:effectLst/>
                <a:latin typeface="Times New Roman" panose="02020603050405020304" pitchFamily="18" charset="0"/>
                <a:cs typeface="Times New Roman" panose="02020603050405020304" pitchFamily="18" charset="0"/>
              </a:rPr>
              <a:t>познавательный:</a:t>
            </a:r>
            <a:br>
              <a:rPr lang="ru-RU" sz="2700" b="1" u="sng"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Организация познавательной деятельности </a:t>
            </a: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детей</a:t>
            </a:r>
            <a:r>
              <a:rPr lang="ru-RU" sz="1800" b="1" dirty="0">
                <a:solidFill>
                  <a:srgbClr val="7030A0"/>
                </a:solidFill>
                <a:effectLst/>
                <a:latin typeface="Times New Roman" panose="02020603050405020304" pitchFamily="18" charset="0"/>
                <a:cs typeface="Times New Roman" panose="02020603050405020304" pitchFamily="18" charset="0"/>
              </a:rPr>
              <a:t>: Провести цикл  познавательных </a:t>
            </a: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мероприятий</a:t>
            </a:r>
            <a:r>
              <a:rPr lang="ru-RU" sz="1800" b="1" dirty="0">
                <a:solidFill>
                  <a:srgbClr val="7030A0"/>
                </a:solidFill>
                <a:effectLst/>
                <a:latin typeface="Times New Roman" panose="02020603050405020304" pitchFamily="18" charset="0"/>
                <a:cs typeface="Times New Roman" panose="02020603050405020304" pitchFamily="18" charset="0"/>
              </a:rPr>
              <a:t>. Создание мини – библиотеки по </a:t>
            </a: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сказкам</a:t>
            </a:r>
            <a:r>
              <a:rPr lang="ru-RU" sz="1800" b="1" dirty="0">
                <a:solidFill>
                  <a:srgbClr val="7030A0"/>
                </a:solidFill>
                <a:effectLst/>
                <a:latin typeface="Times New Roman" panose="02020603050405020304" pitchFamily="18" charset="0"/>
                <a:cs typeface="Times New Roman" panose="02020603050405020304" pitchFamily="18" charset="0"/>
              </a:rPr>
              <a:t>. Познавательная беседы </a:t>
            </a:r>
            <a:r>
              <a:rPr lang="ru-RU" sz="1800" b="1" i="1" dirty="0">
                <a:solidFill>
                  <a:srgbClr val="7030A0"/>
                </a:solidFill>
                <a:effectLst/>
                <a:latin typeface="Times New Roman" panose="02020603050405020304" pitchFamily="18" charset="0"/>
                <a:cs typeface="Times New Roman" panose="02020603050405020304" pitchFamily="18" charset="0"/>
              </a:rPr>
              <a:t>«Сказки </a:t>
            </a:r>
            <a:r>
              <a:rPr lang="ru-RU" sz="1800" b="1" i="1" dirty="0" smtClean="0">
                <a:solidFill>
                  <a:srgbClr val="7030A0"/>
                </a:solidFill>
                <a:effectLst/>
                <a:latin typeface="Times New Roman" panose="02020603050405020304" pitchFamily="18" charset="0"/>
                <a:cs typeface="Times New Roman" panose="02020603050405020304" pitchFamily="18" charset="0"/>
              </a:rPr>
              <a:t>– добрые</a:t>
            </a:r>
            <a:br>
              <a:rPr lang="ru-RU" sz="1800" b="1" i="1" dirty="0" smtClean="0">
                <a:solidFill>
                  <a:srgbClr val="7030A0"/>
                </a:solidFill>
                <a:effectLst/>
                <a:latin typeface="Times New Roman" panose="02020603050405020304" pitchFamily="18" charset="0"/>
                <a:cs typeface="Times New Roman" panose="02020603050405020304" pitchFamily="18" charset="0"/>
              </a:rPr>
            </a:br>
            <a:r>
              <a:rPr lang="ru-RU" sz="1800" b="1" i="1" dirty="0" smtClean="0">
                <a:solidFill>
                  <a:srgbClr val="7030A0"/>
                </a:solidFill>
                <a:effectLst/>
                <a:latin typeface="Times New Roman" panose="02020603050405020304" pitchFamily="18" charset="0"/>
                <a:cs typeface="Times New Roman" panose="02020603050405020304" pitchFamily="18" charset="0"/>
              </a:rPr>
              <a:t> </a:t>
            </a:r>
            <a:r>
              <a:rPr lang="ru-RU" sz="1800" b="1" i="1" dirty="0">
                <a:solidFill>
                  <a:srgbClr val="7030A0"/>
                </a:solidFill>
                <a:effectLst/>
                <a:latin typeface="Times New Roman" panose="02020603050405020304" pitchFamily="18" charset="0"/>
                <a:cs typeface="Times New Roman" panose="02020603050405020304" pitchFamily="18" charset="0"/>
              </a:rPr>
              <a:t>друзья»</a:t>
            </a:r>
            <a:r>
              <a:rPr lang="ru-RU" sz="1800" b="1" dirty="0">
                <a:solidFill>
                  <a:srgbClr val="7030A0"/>
                </a:solidFill>
                <a:effectLst/>
                <a:latin typeface="Times New Roman" panose="02020603050405020304" pitchFamily="18" charset="0"/>
                <a:cs typeface="Times New Roman" panose="02020603050405020304" pitchFamily="18" charset="0"/>
              </a:rPr>
              <a:t>, «Мои любимые сказки». </a:t>
            </a: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Познавательные </a:t>
            </a:r>
            <a:r>
              <a:rPr lang="ru-RU" sz="1800" b="1" dirty="0">
                <a:solidFill>
                  <a:srgbClr val="7030A0"/>
                </a:solidFill>
                <a:effectLst/>
                <a:latin typeface="Times New Roman" panose="02020603050405020304" pitchFamily="18" charset="0"/>
                <a:cs typeface="Times New Roman" panose="02020603050405020304" pitchFamily="18" charset="0"/>
              </a:rPr>
              <a:t>мероприятия. Отгадывание </a:t>
            </a: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загадок </a:t>
            </a:r>
            <a:r>
              <a:rPr lang="ru-RU" sz="1800" b="1" dirty="0">
                <a:solidFill>
                  <a:srgbClr val="7030A0"/>
                </a:solidFill>
                <a:effectLst/>
                <a:latin typeface="Times New Roman" panose="02020603050405020304" pitchFamily="18" charset="0"/>
                <a:cs typeface="Times New Roman" panose="02020603050405020304" pitchFamily="18" charset="0"/>
              </a:rPr>
              <a:t>о сказочных героях. Рассказы детей о </a:t>
            </a: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посещении </a:t>
            </a:r>
            <a:r>
              <a:rPr lang="ru-RU" sz="1800" b="1" dirty="0">
                <a:solidFill>
                  <a:srgbClr val="7030A0"/>
                </a:solidFill>
                <a:effectLst/>
                <a:latin typeface="Times New Roman" panose="02020603050405020304" pitchFamily="18" charset="0"/>
                <a:cs typeface="Times New Roman" panose="02020603050405020304" pitchFamily="18" charset="0"/>
              </a:rPr>
              <a:t>театров. НОД «Сказка «</a:t>
            </a:r>
            <a:r>
              <a:rPr lang="ru-RU" sz="1800" b="1" dirty="0" smtClean="0">
                <a:solidFill>
                  <a:srgbClr val="7030A0"/>
                </a:solidFill>
                <a:effectLst/>
                <a:latin typeface="Times New Roman" panose="02020603050405020304" pitchFamily="18" charset="0"/>
                <a:cs typeface="Times New Roman" panose="02020603050405020304" pitchFamily="18" charset="0"/>
              </a:rPr>
              <a:t>Лисичка-</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сестричка </a:t>
            </a:r>
            <a:r>
              <a:rPr lang="ru-RU" sz="1800" b="1" dirty="0">
                <a:solidFill>
                  <a:srgbClr val="7030A0"/>
                </a:solidFill>
                <a:effectLst/>
                <a:latin typeface="Times New Roman" panose="02020603050405020304" pitchFamily="18" charset="0"/>
                <a:cs typeface="Times New Roman" panose="02020603050405020304" pitchFamily="18" charset="0"/>
              </a:rPr>
              <a:t>и серый волк»». (фото№4) Заучивание </a:t>
            </a: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отрывков </a:t>
            </a:r>
            <a:r>
              <a:rPr lang="ru-RU" sz="1800" b="1" dirty="0">
                <a:solidFill>
                  <a:srgbClr val="7030A0"/>
                </a:solidFill>
                <a:effectLst/>
                <a:latin typeface="Times New Roman" panose="02020603050405020304" pitchFamily="18" charset="0"/>
                <a:cs typeface="Times New Roman" panose="02020603050405020304" pitchFamily="18" charset="0"/>
              </a:rPr>
              <a:t>из сказок для постановки кукольного </a:t>
            </a: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театра </a:t>
            </a:r>
            <a:r>
              <a:rPr lang="ru-RU" sz="1800" b="1" dirty="0">
                <a:solidFill>
                  <a:srgbClr val="7030A0"/>
                </a:solidFill>
                <a:effectLst/>
                <a:latin typeface="Times New Roman" panose="02020603050405020304" pitchFamily="18" charset="0"/>
                <a:cs typeface="Times New Roman" panose="02020603050405020304" pitchFamily="18" charset="0"/>
              </a:rPr>
              <a:t>для детей и родителей. Работа со сказкой </a:t>
            </a: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a:t>
            </a:r>
            <a:r>
              <a:rPr lang="ru-RU" sz="1800" b="1" dirty="0">
                <a:solidFill>
                  <a:srgbClr val="7030A0"/>
                </a:solidFill>
                <a:effectLst/>
                <a:latin typeface="Times New Roman" panose="02020603050405020304" pitchFamily="18" charset="0"/>
                <a:cs typeface="Times New Roman" panose="02020603050405020304" pitchFamily="18" charset="0"/>
              </a:rPr>
              <a:t>Репка». Рассматривание иллюстраций разных </a:t>
            </a: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художников </a:t>
            </a:r>
            <a:r>
              <a:rPr lang="ru-RU" sz="1800" b="1" dirty="0">
                <a:solidFill>
                  <a:srgbClr val="7030A0"/>
                </a:solidFill>
                <a:effectLst/>
                <a:latin typeface="Times New Roman" panose="02020603050405020304" pitchFamily="18" charset="0"/>
                <a:cs typeface="Times New Roman" panose="02020603050405020304" pitchFamily="18" charset="0"/>
              </a:rPr>
              <a:t>к </a:t>
            </a:r>
            <a:r>
              <a:rPr lang="ru-RU" sz="1800" b="1" dirty="0" smtClean="0">
                <a:solidFill>
                  <a:srgbClr val="7030A0"/>
                </a:solidFill>
                <a:effectLst/>
                <a:latin typeface="Times New Roman" panose="02020603050405020304" pitchFamily="18" charset="0"/>
                <a:cs typeface="Times New Roman" panose="02020603050405020304" pitchFamily="18" charset="0"/>
              </a:rPr>
              <a:t>сказкам.</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2000" b="1" dirty="0">
                <a:solidFill>
                  <a:srgbClr val="7030A0"/>
                </a:solidFill>
                <a:effectLst/>
                <a:latin typeface="Times New Roman" panose="02020603050405020304" pitchFamily="18" charset="0"/>
                <a:cs typeface="Times New Roman" panose="02020603050405020304" pitchFamily="18" charset="0"/>
              </a:rPr>
              <a:t>Совместная деятельность дома. </a:t>
            </a:r>
            <a:r>
              <a:rPr lang="ru-RU" sz="2000" b="1" dirty="0" smtClean="0">
                <a:solidFill>
                  <a:srgbClr val="7030A0"/>
                </a:solidFill>
                <a:effectLst/>
                <a:latin typeface="Times New Roman" panose="02020603050405020304" pitchFamily="18" charset="0"/>
                <a:cs typeface="Times New Roman" panose="02020603050405020304" pitchFamily="18" charset="0"/>
              </a:rPr>
              <a:t/>
            </a:r>
            <a:br>
              <a:rPr lang="ru-RU" sz="2000" b="1" dirty="0" smtClean="0">
                <a:solidFill>
                  <a:srgbClr val="7030A0"/>
                </a:solidFill>
                <a:effectLst/>
                <a:latin typeface="Times New Roman" panose="02020603050405020304" pitchFamily="18" charset="0"/>
                <a:cs typeface="Times New Roman" panose="02020603050405020304" pitchFamily="18" charset="0"/>
              </a:rPr>
            </a:br>
            <a:r>
              <a:rPr lang="ru-RU" sz="2000" b="1" dirty="0" smtClean="0">
                <a:solidFill>
                  <a:srgbClr val="7030A0"/>
                </a:solidFill>
                <a:effectLst/>
                <a:latin typeface="Times New Roman" panose="02020603050405020304" pitchFamily="18" charset="0"/>
                <a:cs typeface="Times New Roman" panose="02020603050405020304" pitchFamily="18" charset="0"/>
              </a:rPr>
              <a:t>Совместно </a:t>
            </a:r>
            <a:r>
              <a:rPr lang="ru-RU" sz="2000" b="1" dirty="0">
                <a:solidFill>
                  <a:srgbClr val="7030A0"/>
                </a:solidFill>
                <a:effectLst/>
                <a:latin typeface="Times New Roman" panose="02020603050405020304" pitchFamily="18" charset="0"/>
                <a:cs typeface="Times New Roman" panose="02020603050405020304" pitchFamily="18" charset="0"/>
              </a:rPr>
              <a:t>с ребёнком нарисовать </a:t>
            </a:r>
            <a:r>
              <a:rPr lang="ru-RU" sz="2000" b="1" dirty="0" smtClean="0">
                <a:solidFill>
                  <a:srgbClr val="7030A0"/>
                </a:solidFill>
                <a:effectLst/>
                <a:latin typeface="Times New Roman" panose="02020603050405020304" pitchFamily="18" charset="0"/>
                <a:cs typeface="Times New Roman" panose="02020603050405020304" pitchFamily="18" charset="0"/>
              </a:rPr>
              <a:t/>
            </a:r>
            <a:br>
              <a:rPr lang="ru-RU" sz="2000" b="1" dirty="0" smtClean="0">
                <a:solidFill>
                  <a:srgbClr val="7030A0"/>
                </a:solidFill>
                <a:effectLst/>
                <a:latin typeface="Times New Roman" panose="02020603050405020304" pitchFamily="18" charset="0"/>
                <a:cs typeface="Times New Roman" panose="02020603050405020304" pitchFamily="18" charset="0"/>
              </a:rPr>
            </a:br>
            <a:r>
              <a:rPr lang="ru-RU" sz="2000" b="1" dirty="0" smtClean="0">
                <a:solidFill>
                  <a:srgbClr val="7030A0"/>
                </a:solidFill>
                <a:effectLst/>
                <a:latin typeface="Times New Roman" panose="02020603050405020304" pitchFamily="18" charset="0"/>
                <a:cs typeface="Times New Roman" panose="02020603050405020304" pitchFamily="18" charset="0"/>
              </a:rPr>
              <a:t>рисунок</a:t>
            </a:r>
            <a:r>
              <a:rPr lang="ru-RU" sz="2000" b="1" dirty="0">
                <a:solidFill>
                  <a:srgbClr val="7030A0"/>
                </a:solidFill>
                <a:effectLst/>
                <a:latin typeface="Times New Roman" panose="02020603050405020304" pitchFamily="18" charset="0"/>
                <a:cs typeface="Times New Roman" panose="02020603050405020304" pitchFamily="18" charset="0"/>
              </a:rPr>
              <a:t> «Любимая сказка».  </a:t>
            </a:r>
            <a:r>
              <a:rPr lang="ru-RU" sz="2000" b="1" dirty="0" smtClean="0">
                <a:solidFill>
                  <a:srgbClr val="7030A0"/>
                </a:solidFill>
                <a:effectLst/>
                <a:latin typeface="Times New Roman" panose="02020603050405020304" pitchFamily="18" charset="0"/>
                <a:cs typeface="Times New Roman" panose="02020603050405020304" pitchFamily="18" charset="0"/>
              </a:rPr>
              <a:t/>
            </a:r>
            <a:br>
              <a:rPr lang="ru-RU" sz="2000" b="1" dirty="0" smtClean="0">
                <a:solidFill>
                  <a:srgbClr val="7030A0"/>
                </a:solidFill>
                <a:effectLst/>
                <a:latin typeface="Times New Roman" panose="02020603050405020304" pitchFamily="18" charset="0"/>
                <a:cs typeface="Times New Roman" panose="02020603050405020304" pitchFamily="18" charset="0"/>
              </a:rPr>
            </a:br>
            <a:r>
              <a:rPr lang="ru-RU" sz="2000" b="1" dirty="0" smtClean="0">
                <a:solidFill>
                  <a:srgbClr val="7030A0"/>
                </a:solidFill>
                <a:effectLst/>
                <a:latin typeface="Times New Roman" panose="02020603050405020304" pitchFamily="18" charset="0"/>
                <a:cs typeface="Times New Roman" panose="02020603050405020304" pitchFamily="18" charset="0"/>
              </a:rPr>
              <a:t>     Консультация </a:t>
            </a:r>
            <a:r>
              <a:rPr lang="ru-RU" sz="2000" b="1" dirty="0">
                <a:solidFill>
                  <a:srgbClr val="7030A0"/>
                </a:solidFill>
                <a:effectLst/>
                <a:latin typeface="Times New Roman" panose="02020603050405020304" pitchFamily="18" charset="0"/>
                <a:cs typeface="Times New Roman" panose="02020603050405020304" pitchFamily="18" charset="0"/>
              </a:rPr>
              <a:t>для родителей «Какие </a:t>
            </a:r>
            <a:r>
              <a:rPr lang="ru-RU" sz="2000" b="1" dirty="0" smtClean="0">
                <a:solidFill>
                  <a:srgbClr val="7030A0"/>
                </a:solidFill>
                <a:effectLst/>
                <a:latin typeface="Times New Roman" panose="02020603050405020304" pitchFamily="18" charset="0"/>
                <a:cs typeface="Times New Roman" panose="02020603050405020304" pitchFamily="18" charset="0"/>
              </a:rPr>
              <a:t/>
            </a:r>
            <a:br>
              <a:rPr lang="ru-RU" sz="2000" b="1" dirty="0" smtClean="0">
                <a:solidFill>
                  <a:srgbClr val="7030A0"/>
                </a:solidFill>
                <a:effectLst/>
                <a:latin typeface="Times New Roman" panose="02020603050405020304" pitchFamily="18" charset="0"/>
                <a:cs typeface="Times New Roman" panose="02020603050405020304" pitchFamily="18" charset="0"/>
              </a:rPr>
            </a:br>
            <a:r>
              <a:rPr lang="ru-RU" sz="2000" b="1" dirty="0" smtClean="0">
                <a:solidFill>
                  <a:srgbClr val="7030A0"/>
                </a:solidFill>
                <a:effectLst/>
                <a:latin typeface="Times New Roman" panose="02020603050405020304" pitchFamily="18" charset="0"/>
                <a:cs typeface="Times New Roman" panose="02020603050405020304" pitchFamily="18" charset="0"/>
              </a:rPr>
              <a:t>        сказки </a:t>
            </a:r>
            <a:r>
              <a:rPr lang="ru-RU" sz="2000" b="1" dirty="0">
                <a:solidFill>
                  <a:srgbClr val="7030A0"/>
                </a:solidFill>
                <a:effectLst/>
                <a:latin typeface="Times New Roman" panose="02020603050405020304" pitchFamily="18" charset="0"/>
                <a:cs typeface="Times New Roman" panose="02020603050405020304" pitchFamily="18" charset="0"/>
              </a:rPr>
              <a:t>читать ребёнку на ночь», </a:t>
            </a:r>
            <a:r>
              <a:rPr lang="ru-RU" sz="2000" b="1" dirty="0" smtClean="0">
                <a:solidFill>
                  <a:srgbClr val="7030A0"/>
                </a:solidFill>
                <a:effectLst/>
                <a:latin typeface="Times New Roman" panose="02020603050405020304" pitchFamily="18" charset="0"/>
                <a:cs typeface="Times New Roman" panose="02020603050405020304" pitchFamily="18" charset="0"/>
              </a:rPr>
              <a:t/>
            </a:r>
            <a:br>
              <a:rPr lang="ru-RU" sz="2000" b="1" dirty="0" smtClean="0">
                <a:solidFill>
                  <a:srgbClr val="7030A0"/>
                </a:solidFill>
                <a:effectLst/>
                <a:latin typeface="Times New Roman" panose="02020603050405020304" pitchFamily="18" charset="0"/>
                <a:cs typeface="Times New Roman" panose="02020603050405020304" pitchFamily="18" charset="0"/>
              </a:rPr>
            </a:br>
            <a:r>
              <a:rPr lang="ru-RU" sz="2000" b="1" dirty="0" smtClean="0">
                <a:solidFill>
                  <a:srgbClr val="7030A0"/>
                </a:solidFill>
                <a:effectLst/>
                <a:latin typeface="Times New Roman" panose="02020603050405020304" pitchFamily="18" charset="0"/>
                <a:cs typeface="Times New Roman" panose="02020603050405020304" pitchFamily="18" charset="0"/>
              </a:rPr>
              <a:t>           «</a:t>
            </a:r>
            <a:r>
              <a:rPr lang="ru-RU" sz="2000" b="1" dirty="0" err="1">
                <a:solidFill>
                  <a:srgbClr val="7030A0"/>
                </a:solidFill>
                <a:effectLst/>
                <a:latin typeface="Times New Roman" panose="02020603050405020304" pitchFamily="18" charset="0"/>
                <a:cs typeface="Times New Roman" panose="02020603050405020304" pitchFamily="18" charset="0"/>
              </a:rPr>
              <a:t>Сказкотерапия</a:t>
            </a:r>
            <a:r>
              <a:rPr lang="ru-RU" sz="2000" b="1" dirty="0">
                <a:solidFill>
                  <a:srgbClr val="7030A0"/>
                </a:solidFill>
                <a:effectLst/>
                <a:latin typeface="Times New Roman" panose="02020603050405020304" pitchFamily="18" charset="0"/>
                <a:cs typeface="Times New Roman" panose="02020603050405020304" pitchFamily="18" charset="0"/>
              </a:rPr>
              <a:t>».</a:t>
            </a:r>
            <a:r>
              <a:rPr lang="ru-RU" sz="1800" b="1" dirty="0">
                <a:solidFill>
                  <a:srgbClr val="7030A0"/>
                </a:solidFill>
                <a:latin typeface="Times New Roman" panose="02020603050405020304" pitchFamily="18" charset="0"/>
                <a:cs typeface="Times New Roman" panose="02020603050405020304" pitchFamily="18" charset="0"/>
              </a:rPr>
              <a:t/>
            </a:r>
            <a:br>
              <a:rPr lang="ru-RU" sz="1800" b="1" dirty="0">
                <a:solidFill>
                  <a:srgbClr val="7030A0"/>
                </a:solidFill>
                <a:latin typeface="Times New Roman" panose="02020603050405020304" pitchFamily="18" charset="0"/>
                <a:cs typeface="Times New Roman" panose="02020603050405020304" pitchFamily="18" charset="0"/>
              </a:rPr>
            </a:br>
            <a:r>
              <a:rPr lang="ru-RU" sz="1800" b="1" dirty="0" smtClean="0">
                <a:solidFill>
                  <a:srgbClr val="7030A0"/>
                </a:solidFill>
                <a:latin typeface="Times New Roman" panose="02020603050405020304" pitchFamily="18" charset="0"/>
                <a:cs typeface="Times New Roman" panose="02020603050405020304" pitchFamily="18" charset="0"/>
              </a:rPr>
              <a:t/>
            </a:r>
            <a:br>
              <a:rPr lang="ru-RU" sz="1800" b="1" dirty="0" smtClean="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latin typeface="Times New Roman" panose="02020603050405020304" pitchFamily="18" charset="0"/>
                <a:cs typeface="Times New Roman" panose="02020603050405020304" pitchFamily="18" charset="0"/>
              </a:rPr>
              <a:t/>
            </a:r>
            <a:br>
              <a:rPr lang="ru-RU" sz="1800" b="1"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effectLst/>
                <a:latin typeface="Times New Roman" panose="02020603050405020304" pitchFamily="18" charset="0"/>
                <a:cs typeface="Times New Roman" panose="02020603050405020304" pitchFamily="18" charset="0"/>
              </a:rPr>
              <a:t/>
            </a:r>
            <a:br>
              <a:rPr lang="ru-RU" sz="1800" dirty="0" smtClean="0">
                <a:solidFill>
                  <a:srgbClr val="7030A0"/>
                </a:solidFill>
                <a:effectLst/>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t>
            </a: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t>
            </a: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latin typeface="Times New Roman" panose="02020603050405020304" pitchFamily="18" charset="0"/>
                <a:cs typeface="Times New Roman" panose="02020603050405020304" pitchFamily="18" charset="0"/>
              </a:rPr>
              <a:t/>
            </a:r>
            <a:br>
              <a:rPr lang="ru-RU" sz="1800" b="1"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t>
            </a:r>
            <a:r>
              <a:rPr lang="ru-RU" sz="1800" dirty="0" smtClean="0">
                <a:solidFill>
                  <a:srgbClr val="7030A0"/>
                </a:solidFill>
                <a:latin typeface="Times New Roman" panose="02020603050405020304" pitchFamily="18" charset="0"/>
                <a:cs typeface="Times New Roman" panose="02020603050405020304" pitchFamily="18" charset="0"/>
              </a:rPr>
              <a:t>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t>
            </a: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1800"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latin typeface="Times New Roman" panose="02020603050405020304" pitchFamily="18" charset="0"/>
                <a:cs typeface="Times New Roman" panose="02020603050405020304" pitchFamily="18" charset="0"/>
              </a:rPr>
              <a:t/>
            </a:r>
            <a:br>
              <a:rPr lang="ru-RU" sz="1800" b="1" dirty="0">
                <a:solidFill>
                  <a:srgbClr val="7030A0"/>
                </a:solidFill>
                <a:latin typeface="Times New Roman" panose="02020603050405020304" pitchFamily="18" charset="0"/>
                <a:cs typeface="Times New Roman" panose="02020603050405020304" pitchFamily="18" charset="0"/>
              </a:rPr>
            </a:br>
            <a:r>
              <a:rPr lang="ru-RU" sz="1800" b="1" dirty="0" smtClean="0">
                <a:solidFill>
                  <a:srgbClr val="7030A0"/>
                </a:solidFill>
                <a:latin typeface="Times New Roman" panose="02020603050405020304" pitchFamily="18" charset="0"/>
                <a:cs typeface="Times New Roman" panose="02020603050405020304" pitchFamily="18" charset="0"/>
              </a:rPr>
              <a:t/>
            </a:r>
            <a:br>
              <a:rPr lang="ru-RU" sz="1800" b="1" dirty="0" smtClean="0">
                <a:solidFill>
                  <a:srgbClr val="7030A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
            </a:r>
            <a:br>
              <a:rPr lang="ru-RU" sz="2200" b="1" dirty="0">
                <a:solidFill>
                  <a:srgbClr val="7030A0"/>
                </a:solidFill>
                <a:effectLst/>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sz="3600" b="1" u="sng" dirty="0" smtClean="0">
                <a:solidFill>
                  <a:srgbClr val="0070C0"/>
                </a:solidFill>
                <a:latin typeface="Times New Roman" panose="02020603050405020304" pitchFamily="18" charset="0"/>
                <a:cs typeface="Times New Roman" panose="02020603050405020304" pitchFamily="18" charset="0"/>
              </a:rPr>
              <a:t/>
            </a:r>
            <a:br>
              <a:rPr lang="ru-RU" sz="3600" b="1" u="sng" dirty="0" smtClean="0">
                <a:solidFill>
                  <a:srgbClr val="0070C0"/>
                </a:solidFill>
                <a:latin typeface="Times New Roman" panose="02020603050405020304" pitchFamily="18" charset="0"/>
                <a:cs typeface="Times New Roman" panose="02020603050405020304" pitchFamily="18" charset="0"/>
              </a:rPr>
            </a:br>
            <a:endParaRPr lang="ru-RU"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24318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i043.radikal.ru/0905/b7/a142646605d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6200"/>
            <a:ext cx="917985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762000" y="2274838"/>
            <a:ext cx="6096000" cy="646331"/>
          </a:xfrm>
          <a:prstGeom prst="rect">
            <a:avLst/>
          </a:prstGeom>
        </p:spPr>
        <p:txBody>
          <a:bodyPr wrap="square">
            <a:spAutoFit/>
          </a:bodyPr>
          <a:lstStyle/>
          <a:p>
            <a:r>
              <a:rPr lang="ru-RU" b="1" u="sng" dirty="0"/>
              <a:t>Для  </a:t>
            </a:r>
            <a:r>
              <a:rPr lang="ru-RU" b="1" u="sng" dirty="0" smtClean="0"/>
              <a:t>че</a:t>
            </a:r>
            <a:r>
              <a:rPr lang="ru-RU" dirty="0"/>
              <a:t/>
            </a:r>
            <a:br>
              <a:rPr lang="ru-RU" dirty="0"/>
            </a:br>
            <a:r>
              <a:rPr lang="ru-RU" dirty="0"/>
              <a:t>Сказка учит нас любить</a:t>
            </a:r>
          </a:p>
        </p:txBody>
      </p:sp>
      <p:sp>
        <p:nvSpPr>
          <p:cNvPr id="4" name="Заголовок 3"/>
          <p:cNvSpPr>
            <a:spLocks noGrp="1"/>
          </p:cNvSpPr>
          <p:nvPr>
            <p:ph type="title"/>
          </p:nvPr>
        </p:nvSpPr>
        <p:spPr/>
        <p:txBody>
          <a:bodyPr>
            <a:normAutofit fontScale="90000"/>
          </a:bodyPr>
          <a:lstStyle/>
          <a:p>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effectLst/>
                <a:latin typeface="Times New Roman" panose="02020603050405020304" pitchFamily="18" charset="0"/>
                <a:cs typeface="Times New Roman" panose="02020603050405020304" pitchFamily="18" charset="0"/>
              </a:rPr>
              <a:t>Мероприятия </a:t>
            </a:r>
            <a:r>
              <a:rPr lang="ru-RU" sz="2000" b="1" dirty="0">
                <a:solidFill>
                  <a:srgbClr val="7030A0"/>
                </a:solidFill>
                <a:effectLst/>
                <a:latin typeface="Times New Roman" panose="02020603050405020304" pitchFamily="18" charset="0"/>
                <a:cs typeface="Times New Roman" panose="02020603050405020304" pitchFamily="18" charset="0"/>
              </a:rPr>
              <a:t>по работе с детьми: </a:t>
            </a:r>
            <a:r>
              <a:rPr lang="ru-RU" sz="2000" b="1" dirty="0" smtClean="0">
                <a:solidFill>
                  <a:srgbClr val="7030A0"/>
                </a:solidFill>
                <a:effectLst/>
                <a:latin typeface="Times New Roman" panose="02020603050405020304" pitchFamily="18" charset="0"/>
                <a:cs typeface="Times New Roman" panose="02020603050405020304" pitchFamily="18" charset="0"/>
              </a:rPr>
              <a:t/>
            </a:r>
            <a:br>
              <a:rPr lang="ru-RU" sz="2000" b="1" dirty="0" smtClean="0">
                <a:solidFill>
                  <a:srgbClr val="7030A0"/>
                </a:solidFill>
                <a:effectLst/>
                <a:latin typeface="Times New Roman" panose="02020603050405020304" pitchFamily="18" charset="0"/>
                <a:cs typeface="Times New Roman" panose="02020603050405020304" pitchFamily="18" charset="0"/>
              </a:rPr>
            </a:br>
            <a:r>
              <a:rPr lang="ru-RU" sz="2000" b="1" dirty="0" smtClean="0">
                <a:solidFill>
                  <a:srgbClr val="7030A0"/>
                </a:solidFill>
                <a:effectLst/>
                <a:latin typeface="Times New Roman" panose="02020603050405020304" pitchFamily="18" charset="0"/>
                <a:cs typeface="Times New Roman" panose="02020603050405020304" pitchFamily="18" charset="0"/>
              </a:rPr>
              <a:t>чтение </a:t>
            </a:r>
            <a:r>
              <a:rPr lang="ru-RU" sz="2000" b="1" dirty="0">
                <a:solidFill>
                  <a:srgbClr val="7030A0"/>
                </a:solidFill>
                <a:effectLst/>
                <a:latin typeface="Times New Roman" panose="02020603050405020304" pitchFamily="18" charset="0"/>
                <a:cs typeface="Times New Roman" panose="02020603050405020304" pitchFamily="18" charset="0"/>
              </a:rPr>
              <a:t>художественной литературы, </a:t>
            </a:r>
            <a:r>
              <a:rPr lang="ru-RU" sz="2000" b="1" dirty="0" smtClean="0">
                <a:solidFill>
                  <a:srgbClr val="7030A0"/>
                </a:solidFill>
                <a:effectLst/>
                <a:latin typeface="Times New Roman" panose="02020603050405020304" pitchFamily="18" charset="0"/>
                <a:cs typeface="Times New Roman" panose="02020603050405020304" pitchFamily="18" charset="0"/>
              </a:rPr>
              <a:t/>
            </a:r>
            <a:br>
              <a:rPr lang="ru-RU" sz="2000" b="1" dirty="0" smtClean="0">
                <a:solidFill>
                  <a:srgbClr val="7030A0"/>
                </a:solidFill>
                <a:effectLst/>
                <a:latin typeface="Times New Roman" panose="02020603050405020304" pitchFamily="18" charset="0"/>
                <a:cs typeface="Times New Roman" panose="02020603050405020304" pitchFamily="18" charset="0"/>
              </a:rPr>
            </a:br>
            <a:r>
              <a:rPr lang="ru-RU" sz="2000" b="1" dirty="0" smtClean="0">
                <a:solidFill>
                  <a:srgbClr val="7030A0"/>
                </a:solidFill>
                <a:effectLst/>
                <a:latin typeface="Times New Roman" panose="02020603050405020304" pitchFamily="18" charset="0"/>
                <a:cs typeface="Times New Roman" panose="02020603050405020304" pitchFamily="18" charset="0"/>
              </a:rPr>
              <a:t>просмотр </a:t>
            </a:r>
            <a:r>
              <a:rPr lang="ru-RU" sz="2000" b="1" dirty="0">
                <a:solidFill>
                  <a:srgbClr val="7030A0"/>
                </a:solidFill>
                <a:effectLst/>
                <a:latin typeface="Times New Roman" panose="02020603050405020304" pitchFamily="18" charset="0"/>
                <a:cs typeface="Times New Roman" panose="02020603050405020304" pitchFamily="18" charset="0"/>
              </a:rPr>
              <a:t>мультфильмов, НОД, </a:t>
            </a:r>
            <a:r>
              <a:rPr lang="ru-RU" sz="2000" b="1" dirty="0" smtClean="0">
                <a:solidFill>
                  <a:srgbClr val="7030A0"/>
                </a:solidFill>
                <a:effectLst/>
                <a:latin typeface="Times New Roman" panose="02020603050405020304" pitchFamily="18" charset="0"/>
                <a:cs typeface="Times New Roman" panose="02020603050405020304" pitchFamily="18" charset="0"/>
              </a:rPr>
              <a:t/>
            </a:r>
            <a:br>
              <a:rPr lang="ru-RU" sz="2000" b="1" dirty="0" smtClean="0">
                <a:solidFill>
                  <a:srgbClr val="7030A0"/>
                </a:solidFill>
                <a:effectLst/>
                <a:latin typeface="Times New Roman" panose="02020603050405020304" pitchFamily="18" charset="0"/>
                <a:cs typeface="Times New Roman" panose="02020603050405020304" pitchFamily="18" charset="0"/>
              </a:rPr>
            </a:br>
            <a:r>
              <a:rPr lang="ru-RU" sz="2000" b="1" dirty="0" smtClean="0">
                <a:solidFill>
                  <a:srgbClr val="7030A0"/>
                </a:solidFill>
                <a:effectLst/>
                <a:latin typeface="Times New Roman" panose="02020603050405020304" pitchFamily="18" charset="0"/>
                <a:cs typeface="Times New Roman" panose="02020603050405020304" pitchFamily="18" charset="0"/>
              </a:rPr>
              <a:t>изготовление </a:t>
            </a:r>
            <a:r>
              <a:rPr lang="ru-RU" sz="2000" b="1" dirty="0">
                <a:solidFill>
                  <a:srgbClr val="7030A0"/>
                </a:solidFill>
                <a:effectLst/>
                <a:latin typeface="Times New Roman" panose="02020603050405020304" pitchFamily="18" charset="0"/>
                <a:cs typeface="Times New Roman" panose="02020603050405020304" pitchFamily="18" charset="0"/>
              </a:rPr>
              <a:t>сказочных персонажей из </a:t>
            </a:r>
            <a:r>
              <a:rPr lang="ru-RU" sz="2000" b="1" dirty="0" smtClean="0">
                <a:solidFill>
                  <a:srgbClr val="7030A0"/>
                </a:solidFill>
                <a:effectLst/>
                <a:latin typeface="Times New Roman" panose="02020603050405020304" pitchFamily="18" charset="0"/>
                <a:cs typeface="Times New Roman" panose="02020603050405020304" pitchFamily="18" charset="0"/>
              </a:rPr>
              <a:t/>
            </a:r>
            <a:br>
              <a:rPr lang="ru-RU" sz="2000" b="1" dirty="0" smtClean="0">
                <a:solidFill>
                  <a:srgbClr val="7030A0"/>
                </a:solidFill>
                <a:effectLst/>
                <a:latin typeface="Times New Roman" panose="02020603050405020304" pitchFamily="18" charset="0"/>
                <a:cs typeface="Times New Roman" panose="02020603050405020304" pitchFamily="18" charset="0"/>
              </a:rPr>
            </a:br>
            <a:r>
              <a:rPr lang="ru-RU" sz="2000" b="1" dirty="0" smtClean="0">
                <a:solidFill>
                  <a:srgbClr val="7030A0"/>
                </a:solidFill>
                <a:effectLst/>
                <a:latin typeface="Times New Roman" panose="02020603050405020304" pitchFamily="18" charset="0"/>
                <a:cs typeface="Times New Roman" panose="02020603050405020304" pitchFamily="18" charset="0"/>
              </a:rPr>
              <a:t>бросового </a:t>
            </a:r>
            <a:r>
              <a:rPr lang="ru-RU" sz="2000" b="1" dirty="0">
                <a:solidFill>
                  <a:srgbClr val="7030A0"/>
                </a:solidFill>
                <a:effectLst/>
                <a:latin typeface="Times New Roman" panose="02020603050405020304" pitchFamily="18" charset="0"/>
                <a:cs typeface="Times New Roman" panose="02020603050405020304" pitchFamily="18" charset="0"/>
              </a:rPr>
              <a:t>и подручного материала, </a:t>
            </a:r>
            <a:r>
              <a:rPr lang="ru-RU" sz="2000" b="1" dirty="0" smtClean="0">
                <a:solidFill>
                  <a:srgbClr val="7030A0"/>
                </a:solidFill>
                <a:effectLst/>
                <a:latin typeface="Times New Roman" panose="02020603050405020304" pitchFamily="18" charset="0"/>
                <a:cs typeface="Times New Roman" panose="02020603050405020304" pitchFamily="18" charset="0"/>
              </a:rPr>
              <a:t/>
            </a:r>
            <a:br>
              <a:rPr lang="ru-RU" sz="2000" b="1" dirty="0" smtClean="0">
                <a:solidFill>
                  <a:srgbClr val="7030A0"/>
                </a:solidFill>
                <a:effectLst/>
                <a:latin typeface="Times New Roman" panose="02020603050405020304" pitchFamily="18" charset="0"/>
                <a:cs typeface="Times New Roman" panose="02020603050405020304" pitchFamily="18" charset="0"/>
              </a:rPr>
            </a:br>
            <a:r>
              <a:rPr lang="ru-RU" sz="2000" b="1" dirty="0" smtClean="0">
                <a:solidFill>
                  <a:srgbClr val="7030A0"/>
                </a:solidFill>
                <a:effectLst/>
                <a:latin typeface="Times New Roman" panose="02020603050405020304" pitchFamily="18" charset="0"/>
                <a:cs typeface="Times New Roman" panose="02020603050405020304" pitchFamily="18" charset="0"/>
              </a:rPr>
              <a:t>дидактические </a:t>
            </a:r>
            <a:r>
              <a:rPr lang="ru-RU" sz="2000" b="1" dirty="0">
                <a:solidFill>
                  <a:srgbClr val="7030A0"/>
                </a:solidFill>
                <a:effectLst/>
                <a:latin typeface="Times New Roman" panose="02020603050405020304" pitchFamily="18" charset="0"/>
                <a:cs typeface="Times New Roman" panose="02020603050405020304" pitchFamily="18" charset="0"/>
              </a:rPr>
              <a:t>и сюжетно-ролевые игры, </a:t>
            </a:r>
            <a:r>
              <a:rPr lang="ru-RU" sz="2000" b="1" dirty="0" smtClean="0">
                <a:solidFill>
                  <a:srgbClr val="7030A0"/>
                </a:solidFill>
                <a:effectLst/>
                <a:latin typeface="Times New Roman" panose="02020603050405020304" pitchFamily="18" charset="0"/>
                <a:cs typeface="Times New Roman" panose="02020603050405020304" pitchFamily="18" charset="0"/>
              </a:rPr>
              <a:t/>
            </a:r>
            <a:br>
              <a:rPr lang="ru-RU" sz="2000" b="1" dirty="0" smtClean="0">
                <a:solidFill>
                  <a:srgbClr val="7030A0"/>
                </a:solidFill>
                <a:effectLst/>
                <a:latin typeface="Times New Roman" panose="02020603050405020304" pitchFamily="18" charset="0"/>
                <a:cs typeface="Times New Roman" panose="02020603050405020304" pitchFamily="18" charset="0"/>
              </a:rPr>
            </a:br>
            <a:r>
              <a:rPr lang="ru-RU" sz="2000" b="1" dirty="0" smtClean="0">
                <a:solidFill>
                  <a:srgbClr val="7030A0"/>
                </a:solidFill>
                <a:effectLst/>
                <a:latin typeface="Times New Roman" panose="02020603050405020304" pitchFamily="18" charset="0"/>
                <a:cs typeface="Times New Roman" panose="02020603050405020304" pitchFamily="18" charset="0"/>
              </a:rPr>
              <a:t>утренние </a:t>
            </a:r>
            <a:r>
              <a:rPr lang="ru-RU" sz="2000" b="1" dirty="0">
                <a:solidFill>
                  <a:srgbClr val="7030A0"/>
                </a:solidFill>
                <a:effectLst/>
                <a:latin typeface="Times New Roman" panose="02020603050405020304" pitchFamily="18" charset="0"/>
                <a:cs typeface="Times New Roman" panose="02020603050405020304" pitchFamily="18" charset="0"/>
              </a:rPr>
              <a:t>беседы «Рассказ о прочитанной </a:t>
            </a:r>
            <a:r>
              <a:rPr lang="ru-RU" sz="2000" b="1" dirty="0" smtClean="0">
                <a:solidFill>
                  <a:srgbClr val="7030A0"/>
                </a:solidFill>
                <a:effectLst/>
                <a:latin typeface="Times New Roman" panose="02020603050405020304" pitchFamily="18" charset="0"/>
                <a:cs typeface="Times New Roman" panose="02020603050405020304" pitchFamily="18" charset="0"/>
              </a:rPr>
              <a:t/>
            </a:r>
            <a:br>
              <a:rPr lang="ru-RU" sz="2000" b="1" dirty="0" smtClean="0">
                <a:solidFill>
                  <a:srgbClr val="7030A0"/>
                </a:solidFill>
                <a:effectLst/>
                <a:latin typeface="Times New Roman" panose="02020603050405020304" pitchFamily="18" charset="0"/>
                <a:cs typeface="Times New Roman" panose="02020603050405020304" pitchFamily="18" charset="0"/>
              </a:rPr>
            </a:br>
            <a:r>
              <a:rPr lang="ru-RU" sz="2000" b="1" dirty="0" smtClean="0">
                <a:solidFill>
                  <a:srgbClr val="7030A0"/>
                </a:solidFill>
                <a:effectLst/>
                <a:latin typeface="Times New Roman" panose="02020603050405020304" pitchFamily="18" charset="0"/>
                <a:cs typeface="Times New Roman" panose="02020603050405020304" pitchFamily="18" charset="0"/>
              </a:rPr>
              <a:t>сказке </a:t>
            </a:r>
            <a:r>
              <a:rPr lang="ru-RU" sz="2000" b="1" dirty="0">
                <a:solidFill>
                  <a:srgbClr val="7030A0"/>
                </a:solidFill>
                <a:effectLst/>
                <a:latin typeface="Times New Roman" panose="02020603050405020304" pitchFamily="18" charset="0"/>
                <a:cs typeface="Times New Roman" panose="02020603050405020304" pitchFamily="18" charset="0"/>
              </a:rPr>
              <a:t>дома»(ежедневно),  тренинги, </a:t>
            </a:r>
            <a:r>
              <a:rPr lang="ru-RU" sz="2000" b="1" dirty="0" smtClean="0">
                <a:solidFill>
                  <a:srgbClr val="7030A0"/>
                </a:solidFill>
                <a:effectLst/>
                <a:latin typeface="Times New Roman" panose="02020603050405020304" pitchFamily="18" charset="0"/>
                <a:cs typeface="Times New Roman" panose="02020603050405020304" pitchFamily="18" charset="0"/>
              </a:rPr>
              <a:t/>
            </a:r>
            <a:br>
              <a:rPr lang="ru-RU" sz="2000" b="1" dirty="0" smtClean="0">
                <a:solidFill>
                  <a:srgbClr val="7030A0"/>
                </a:solidFill>
                <a:effectLst/>
                <a:latin typeface="Times New Roman" panose="02020603050405020304" pitchFamily="18" charset="0"/>
                <a:cs typeface="Times New Roman" panose="02020603050405020304" pitchFamily="18" charset="0"/>
              </a:rPr>
            </a:br>
            <a:r>
              <a:rPr lang="ru-RU" sz="2000" b="1" dirty="0" smtClean="0">
                <a:solidFill>
                  <a:srgbClr val="7030A0"/>
                </a:solidFill>
                <a:effectLst/>
                <a:latin typeface="Times New Roman" panose="02020603050405020304" pitchFamily="18" charset="0"/>
                <a:cs typeface="Times New Roman" panose="02020603050405020304" pitchFamily="18" charset="0"/>
              </a:rPr>
              <a:t>ситуативное </a:t>
            </a:r>
            <a:r>
              <a:rPr lang="ru-RU" sz="2000" b="1" dirty="0">
                <a:solidFill>
                  <a:srgbClr val="7030A0"/>
                </a:solidFill>
                <a:effectLst/>
                <a:latin typeface="Times New Roman" panose="02020603050405020304" pitchFamily="18" charset="0"/>
                <a:cs typeface="Times New Roman" panose="02020603050405020304" pitchFamily="18" charset="0"/>
              </a:rPr>
              <a:t>общение.</a:t>
            </a:r>
            <a:r>
              <a:rPr lang="ru-RU" dirty="0">
                <a:effectLst/>
              </a:rPr>
              <a:t/>
            </a:r>
            <a:br>
              <a:rPr lang="ru-RU" dirty="0">
                <a:effectLst/>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latin typeface="Times New Roman" panose="02020603050405020304" pitchFamily="18" charset="0"/>
                <a:cs typeface="Times New Roman" panose="02020603050405020304" pitchFamily="18" charset="0"/>
              </a:rPr>
              <a:t/>
            </a:r>
            <a:br>
              <a:rPr lang="ru-RU" sz="1800" b="1" dirty="0">
                <a:solidFill>
                  <a:srgbClr val="7030A0"/>
                </a:solidFill>
                <a:latin typeface="Times New Roman" panose="02020603050405020304" pitchFamily="18" charset="0"/>
                <a:cs typeface="Times New Roman" panose="02020603050405020304" pitchFamily="18" charset="0"/>
              </a:rPr>
            </a:br>
            <a:r>
              <a:rPr lang="ru-RU" sz="1800" b="1" dirty="0" smtClean="0">
                <a:solidFill>
                  <a:srgbClr val="7030A0"/>
                </a:solidFill>
                <a:latin typeface="Times New Roman" panose="02020603050405020304" pitchFamily="18" charset="0"/>
                <a:cs typeface="Times New Roman" panose="02020603050405020304" pitchFamily="18" charset="0"/>
              </a:rPr>
              <a:t/>
            </a:r>
            <a:br>
              <a:rPr lang="ru-RU" sz="1800" b="1" dirty="0" smtClean="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latin typeface="Times New Roman" panose="02020603050405020304" pitchFamily="18" charset="0"/>
                <a:cs typeface="Times New Roman" panose="02020603050405020304" pitchFamily="18" charset="0"/>
              </a:rPr>
              <a:t/>
            </a:r>
            <a:br>
              <a:rPr lang="ru-RU" sz="1800" b="1"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effectLst/>
                <a:latin typeface="Times New Roman" panose="02020603050405020304" pitchFamily="18" charset="0"/>
                <a:cs typeface="Times New Roman" panose="02020603050405020304" pitchFamily="18" charset="0"/>
              </a:rPr>
              <a:t/>
            </a:r>
            <a:br>
              <a:rPr lang="ru-RU" sz="1800" dirty="0" smtClean="0">
                <a:solidFill>
                  <a:srgbClr val="7030A0"/>
                </a:solidFill>
                <a:effectLst/>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t>
            </a: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t>
            </a: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latin typeface="Times New Roman" panose="02020603050405020304" pitchFamily="18" charset="0"/>
                <a:cs typeface="Times New Roman" panose="02020603050405020304" pitchFamily="18" charset="0"/>
              </a:rPr>
              <a:t/>
            </a:r>
            <a:br>
              <a:rPr lang="ru-RU" sz="1800" b="1"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t>
            </a:r>
            <a:r>
              <a:rPr lang="ru-RU" sz="1800" dirty="0" smtClean="0">
                <a:solidFill>
                  <a:srgbClr val="7030A0"/>
                </a:solidFill>
                <a:latin typeface="Times New Roman" panose="02020603050405020304" pitchFamily="18" charset="0"/>
                <a:cs typeface="Times New Roman" panose="02020603050405020304" pitchFamily="18" charset="0"/>
              </a:rPr>
              <a:t>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t>
            </a: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1800"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latin typeface="Times New Roman" panose="02020603050405020304" pitchFamily="18" charset="0"/>
                <a:cs typeface="Times New Roman" panose="02020603050405020304" pitchFamily="18" charset="0"/>
              </a:rPr>
              <a:t/>
            </a:r>
            <a:br>
              <a:rPr lang="ru-RU" sz="1800" b="1" dirty="0">
                <a:solidFill>
                  <a:srgbClr val="7030A0"/>
                </a:solidFill>
                <a:latin typeface="Times New Roman" panose="02020603050405020304" pitchFamily="18" charset="0"/>
                <a:cs typeface="Times New Roman" panose="02020603050405020304" pitchFamily="18" charset="0"/>
              </a:rPr>
            </a:br>
            <a:r>
              <a:rPr lang="ru-RU" sz="1800" b="1" dirty="0" smtClean="0">
                <a:solidFill>
                  <a:srgbClr val="7030A0"/>
                </a:solidFill>
                <a:latin typeface="Times New Roman" panose="02020603050405020304" pitchFamily="18" charset="0"/>
                <a:cs typeface="Times New Roman" panose="02020603050405020304" pitchFamily="18" charset="0"/>
              </a:rPr>
              <a:t/>
            </a:r>
            <a:br>
              <a:rPr lang="ru-RU" sz="1800" b="1" dirty="0" smtClean="0">
                <a:solidFill>
                  <a:srgbClr val="7030A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
            </a:r>
            <a:br>
              <a:rPr lang="ru-RU" sz="2200" b="1" dirty="0">
                <a:solidFill>
                  <a:srgbClr val="7030A0"/>
                </a:solidFill>
                <a:effectLst/>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sz="3600" b="1" u="sng" dirty="0" smtClean="0">
                <a:solidFill>
                  <a:srgbClr val="0070C0"/>
                </a:solidFill>
                <a:latin typeface="Times New Roman" panose="02020603050405020304" pitchFamily="18" charset="0"/>
                <a:cs typeface="Times New Roman" panose="02020603050405020304" pitchFamily="18" charset="0"/>
              </a:rPr>
              <a:t/>
            </a:r>
            <a:br>
              <a:rPr lang="ru-RU" sz="3600" b="1" u="sng" dirty="0" smtClean="0">
                <a:solidFill>
                  <a:srgbClr val="0070C0"/>
                </a:solidFill>
                <a:latin typeface="Times New Roman" panose="02020603050405020304" pitchFamily="18" charset="0"/>
                <a:cs typeface="Times New Roman" panose="02020603050405020304" pitchFamily="18" charset="0"/>
              </a:rPr>
            </a:br>
            <a:endParaRPr lang="ru-RU"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9717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i043.radikal.ru/0905/b7/a142646605d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6200"/>
            <a:ext cx="917985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762000" y="2274838"/>
            <a:ext cx="6096000" cy="646331"/>
          </a:xfrm>
          <a:prstGeom prst="rect">
            <a:avLst/>
          </a:prstGeom>
        </p:spPr>
        <p:txBody>
          <a:bodyPr wrap="square">
            <a:spAutoFit/>
          </a:bodyPr>
          <a:lstStyle/>
          <a:p>
            <a:r>
              <a:rPr lang="ru-RU" b="1" u="sng" dirty="0"/>
              <a:t>Для  </a:t>
            </a:r>
            <a:r>
              <a:rPr lang="ru-RU" b="1" u="sng" dirty="0" smtClean="0"/>
              <a:t>че</a:t>
            </a:r>
            <a:r>
              <a:rPr lang="ru-RU" dirty="0"/>
              <a:t/>
            </a:r>
            <a:br>
              <a:rPr lang="ru-RU" dirty="0"/>
            </a:br>
            <a:r>
              <a:rPr lang="ru-RU" dirty="0"/>
              <a:t>Сказка учит нас любить</a:t>
            </a:r>
          </a:p>
        </p:txBody>
      </p:sp>
      <p:sp>
        <p:nvSpPr>
          <p:cNvPr id="4" name="Заголовок 3"/>
          <p:cNvSpPr>
            <a:spLocks noGrp="1"/>
          </p:cNvSpPr>
          <p:nvPr>
            <p:ph type="title"/>
          </p:nvPr>
        </p:nvSpPr>
        <p:spPr/>
        <p:txBody>
          <a:bodyPr>
            <a:normAutofit fontScale="90000"/>
          </a:bodyPr>
          <a:lstStyle/>
          <a:p>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smtClean="0">
                <a:solidFill>
                  <a:srgbClr val="7030A0"/>
                </a:solidFill>
                <a:latin typeface="Times New Roman" panose="02020603050405020304" pitchFamily="18" charset="0"/>
                <a:cs typeface="Times New Roman" panose="02020603050405020304" pitchFamily="18" charset="0"/>
              </a:rPr>
              <a:t>                              </a:t>
            </a:r>
            <a:r>
              <a:rPr lang="en-US" sz="3100" b="1" u="sng" dirty="0" smtClean="0">
                <a:solidFill>
                  <a:srgbClr val="7030A0"/>
                </a:solidFill>
                <a:effectLst/>
                <a:latin typeface="Times New Roman" panose="02020603050405020304" pitchFamily="18" charset="0"/>
                <a:cs typeface="Times New Roman" panose="02020603050405020304" pitchFamily="18" charset="0"/>
              </a:rPr>
              <a:t>III</a:t>
            </a:r>
            <a:r>
              <a:rPr lang="ru-RU" sz="3100" b="1" u="sng" dirty="0" smtClean="0">
                <a:solidFill>
                  <a:srgbClr val="7030A0"/>
                </a:solidFill>
                <a:effectLst/>
                <a:latin typeface="Times New Roman" panose="02020603050405020304" pitchFamily="18" charset="0"/>
                <a:cs typeface="Times New Roman" panose="02020603050405020304" pitchFamily="18" charset="0"/>
              </a:rPr>
              <a:t> этап </a:t>
            </a:r>
            <a:br>
              <a:rPr lang="ru-RU" sz="3100" b="1" u="sng" dirty="0" smtClean="0">
                <a:solidFill>
                  <a:srgbClr val="7030A0"/>
                </a:solidFill>
                <a:effectLst/>
                <a:latin typeface="Times New Roman" panose="02020603050405020304" pitchFamily="18" charset="0"/>
                <a:cs typeface="Times New Roman" panose="02020603050405020304" pitchFamily="18" charset="0"/>
              </a:rPr>
            </a:br>
            <a:r>
              <a:rPr lang="ru-RU" sz="3100" b="1" u="sng" dirty="0" smtClean="0">
                <a:solidFill>
                  <a:srgbClr val="7030A0"/>
                </a:solidFill>
                <a:effectLst/>
                <a:latin typeface="Times New Roman" panose="02020603050405020304" pitchFamily="18" charset="0"/>
                <a:cs typeface="Times New Roman" panose="02020603050405020304" pitchFamily="18" charset="0"/>
              </a:rPr>
              <a:t>Подведение </a:t>
            </a:r>
            <a:r>
              <a:rPr lang="ru-RU" sz="3100" b="1" u="sng" dirty="0">
                <a:solidFill>
                  <a:srgbClr val="7030A0"/>
                </a:solidFill>
                <a:effectLst/>
                <a:latin typeface="Times New Roman" panose="02020603050405020304" pitchFamily="18" charset="0"/>
                <a:cs typeface="Times New Roman" panose="02020603050405020304" pitchFamily="18" charset="0"/>
              </a:rPr>
              <a:t>итогов</a:t>
            </a:r>
            <a:r>
              <a:rPr lang="ru-RU" sz="3100" b="1" u="sng" dirty="0" smtClean="0">
                <a:solidFill>
                  <a:srgbClr val="7030A0"/>
                </a:solidFill>
                <a:effectLst/>
                <a:latin typeface="Times New Roman" panose="02020603050405020304" pitchFamily="18" charset="0"/>
                <a:cs typeface="Times New Roman" panose="02020603050405020304" pitchFamily="18" charset="0"/>
              </a:rPr>
              <a:t>,</a:t>
            </a:r>
            <a:br>
              <a:rPr lang="ru-RU" sz="3100" b="1" u="sng" dirty="0" smtClean="0">
                <a:solidFill>
                  <a:srgbClr val="7030A0"/>
                </a:solidFill>
                <a:effectLst/>
                <a:latin typeface="Times New Roman" panose="02020603050405020304" pitchFamily="18" charset="0"/>
                <a:cs typeface="Times New Roman" panose="02020603050405020304" pitchFamily="18" charset="0"/>
              </a:rPr>
            </a:br>
            <a:r>
              <a:rPr lang="ru-RU" sz="3100" b="1" dirty="0" smtClean="0">
                <a:solidFill>
                  <a:srgbClr val="7030A0"/>
                </a:solidFill>
                <a:effectLst/>
                <a:latin typeface="Times New Roman" panose="02020603050405020304" pitchFamily="18" charset="0"/>
                <a:cs typeface="Times New Roman" panose="02020603050405020304" pitchFamily="18" charset="0"/>
              </a:rPr>
              <a:t> </a:t>
            </a:r>
            <a:r>
              <a:rPr lang="ru-RU" sz="3100" b="1" dirty="0">
                <a:solidFill>
                  <a:srgbClr val="7030A0"/>
                </a:solidFill>
                <a:effectLst/>
                <a:latin typeface="Times New Roman" panose="02020603050405020304" pitchFamily="18" charset="0"/>
                <a:cs typeface="Times New Roman" panose="02020603050405020304" pitchFamily="18" charset="0"/>
              </a:rPr>
              <a:t>анализ ожидаемого </a:t>
            </a:r>
            <a:r>
              <a:rPr lang="ru-RU" sz="3100" b="1" dirty="0" smtClean="0">
                <a:solidFill>
                  <a:srgbClr val="7030A0"/>
                </a:solidFill>
                <a:effectLst/>
                <a:latin typeface="Times New Roman" panose="02020603050405020304" pitchFamily="18" charset="0"/>
                <a:cs typeface="Times New Roman" panose="02020603050405020304" pitchFamily="18" charset="0"/>
              </a:rPr>
              <a:t/>
            </a:r>
            <a:br>
              <a:rPr lang="ru-RU" sz="3100" b="1" dirty="0" smtClean="0">
                <a:solidFill>
                  <a:srgbClr val="7030A0"/>
                </a:solidFill>
                <a:effectLst/>
                <a:latin typeface="Times New Roman" panose="02020603050405020304" pitchFamily="18" charset="0"/>
                <a:cs typeface="Times New Roman" panose="02020603050405020304" pitchFamily="18" charset="0"/>
              </a:rPr>
            </a:br>
            <a:r>
              <a:rPr lang="ru-RU" sz="3100" b="1" dirty="0" smtClean="0">
                <a:solidFill>
                  <a:srgbClr val="7030A0"/>
                </a:solidFill>
                <a:effectLst/>
                <a:latin typeface="Times New Roman" panose="02020603050405020304" pitchFamily="18" charset="0"/>
                <a:cs typeface="Times New Roman" panose="02020603050405020304" pitchFamily="18" charset="0"/>
              </a:rPr>
              <a:t>результата</a:t>
            </a:r>
            <a:r>
              <a:rPr lang="ru-RU" sz="3100" b="1" dirty="0">
                <a:solidFill>
                  <a:srgbClr val="7030A0"/>
                </a:solidFill>
                <a:effectLst/>
                <a:latin typeface="Times New Roman" panose="02020603050405020304" pitchFamily="18" charset="0"/>
                <a:cs typeface="Times New Roman" panose="02020603050405020304" pitchFamily="18" charset="0"/>
              </a:rPr>
              <a:t>.</a:t>
            </a:r>
            <a:br>
              <a:rPr lang="ru-RU" sz="3100" b="1" dirty="0">
                <a:solidFill>
                  <a:srgbClr val="7030A0"/>
                </a:solidFill>
                <a:effectLst/>
                <a:latin typeface="Times New Roman" panose="02020603050405020304" pitchFamily="18" charset="0"/>
                <a:cs typeface="Times New Roman" panose="02020603050405020304" pitchFamily="18" charset="0"/>
              </a:rPr>
            </a:br>
            <a:r>
              <a:rPr lang="ru-RU" sz="3100" b="1" dirty="0">
                <a:solidFill>
                  <a:srgbClr val="7030A0"/>
                </a:solidFill>
                <a:effectLst/>
                <a:latin typeface="Times New Roman" panose="02020603050405020304" pitchFamily="18" charset="0"/>
                <a:cs typeface="Times New Roman" panose="02020603050405020304" pitchFamily="18" charset="0"/>
              </a:rPr>
              <a:t>Оформление выставки </a:t>
            </a:r>
            <a:r>
              <a:rPr lang="ru-RU" sz="3100" b="1" dirty="0" smtClean="0">
                <a:solidFill>
                  <a:srgbClr val="7030A0"/>
                </a:solidFill>
                <a:effectLst/>
                <a:latin typeface="Times New Roman" panose="02020603050405020304" pitchFamily="18" charset="0"/>
                <a:cs typeface="Times New Roman" panose="02020603050405020304" pitchFamily="18" charset="0"/>
              </a:rPr>
              <a:t/>
            </a:r>
            <a:br>
              <a:rPr lang="ru-RU" sz="3100" b="1" dirty="0" smtClean="0">
                <a:solidFill>
                  <a:srgbClr val="7030A0"/>
                </a:solidFill>
                <a:effectLst/>
                <a:latin typeface="Times New Roman" panose="02020603050405020304" pitchFamily="18" charset="0"/>
                <a:cs typeface="Times New Roman" panose="02020603050405020304" pitchFamily="18" charset="0"/>
              </a:rPr>
            </a:br>
            <a:r>
              <a:rPr lang="ru-RU" sz="3100" b="1" dirty="0" smtClean="0">
                <a:solidFill>
                  <a:srgbClr val="7030A0"/>
                </a:solidFill>
                <a:effectLst/>
                <a:latin typeface="Times New Roman" panose="02020603050405020304" pitchFamily="18" charset="0"/>
                <a:cs typeface="Times New Roman" panose="02020603050405020304" pitchFamily="18" charset="0"/>
              </a:rPr>
              <a:t>«</a:t>
            </a:r>
            <a:r>
              <a:rPr lang="ru-RU" sz="3100" b="1" dirty="0">
                <a:solidFill>
                  <a:srgbClr val="7030A0"/>
                </a:solidFill>
                <a:effectLst/>
                <a:latin typeface="Times New Roman" panose="02020603050405020304" pitchFamily="18" charset="0"/>
                <a:cs typeface="Times New Roman" panose="02020603050405020304" pitchFamily="18" charset="0"/>
              </a:rPr>
              <a:t>Наши любимые сказки»;</a:t>
            </a:r>
            <a:br>
              <a:rPr lang="ru-RU" sz="3100" b="1" dirty="0">
                <a:solidFill>
                  <a:srgbClr val="7030A0"/>
                </a:solidFill>
                <a:effectLst/>
                <a:latin typeface="Times New Roman" panose="02020603050405020304" pitchFamily="18" charset="0"/>
                <a:cs typeface="Times New Roman" panose="02020603050405020304" pitchFamily="18" charset="0"/>
              </a:rPr>
            </a:br>
            <a:r>
              <a:rPr lang="ru-RU" sz="3100" b="1" dirty="0">
                <a:solidFill>
                  <a:srgbClr val="7030A0"/>
                </a:solidFill>
                <a:effectLst/>
                <a:latin typeface="Times New Roman" panose="02020603050405020304" pitchFamily="18" charset="0"/>
                <a:cs typeface="Times New Roman" panose="02020603050405020304" pitchFamily="18" charset="0"/>
              </a:rPr>
              <a:t>Оформление выставки </a:t>
            </a:r>
            <a:r>
              <a:rPr lang="ru-RU" sz="3100" b="1" dirty="0" smtClean="0">
                <a:solidFill>
                  <a:srgbClr val="7030A0"/>
                </a:solidFill>
                <a:effectLst/>
                <a:latin typeface="Times New Roman" panose="02020603050405020304" pitchFamily="18" charset="0"/>
                <a:cs typeface="Times New Roman" panose="02020603050405020304" pitchFamily="18" charset="0"/>
              </a:rPr>
              <a:t/>
            </a:r>
            <a:br>
              <a:rPr lang="ru-RU" sz="3100" b="1" dirty="0" smtClean="0">
                <a:solidFill>
                  <a:srgbClr val="7030A0"/>
                </a:solidFill>
                <a:effectLst/>
                <a:latin typeface="Times New Roman" panose="02020603050405020304" pitchFamily="18" charset="0"/>
                <a:cs typeface="Times New Roman" panose="02020603050405020304" pitchFamily="18" charset="0"/>
              </a:rPr>
            </a:br>
            <a:r>
              <a:rPr lang="ru-RU" sz="3100" b="1" dirty="0" smtClean="0">
                <a:solidFill>
                  <a:srgbClr val="7030A0"/>
                </a:solidFill>
                <a:effectLst/>
                <a:latin typeface="Times New Roman" panose="02020603050405020304" pitchFamily="18" charset="0"/>
                <a:cs typeface="Times New Roman" panose="02020603050405020304" pitchFamily="18" charset="0"/>
              </a:rPr>
              <a:t>семейных </a:t>
            </a:r>
            <a:r>
              <a:rPr lang="ru-RU" sz="3100" b="1" dirty="0">
                <a:solidFill>
                  <a:srgbClr val="7030A0"/>
                </a:solidFill>
                <a:effectLst/>
                <a:latin typeface="Times New Roman" panose="02020603050405020304" pitchFamily="18" charset="0"/>
                <a:cs typeface="Times New Roman" panose="02020603050405020304" pitchFamily="18" charset="0"/>
              </a:rPr>
              <a:t>поделок </a:t>
            </a:r>
            <a:r>
              <a:rPr lang="ru-RU" sz="3100" b="1" dirty="0" smtClean="0">
                <a:solidFill>
                  <a:srgbClr val="7030A0"/>
                </a:solidFill>
                <a:effectLst/>
                <a:latin typeface="Times New Roman" panose="02020603050405020304" pitchFamily="18" charset="0"/>
                <a:cs typeface="Times New Roman" panose="02020603050405020304" pitchFamily="18" charset="0"/>
              </a:rPr>
              <a:t/>
            </a:r>
            <a:br>
              <a:rPr lang="ru-RU" sz="3100" b="1" dirty="0" smtClean="0">
                <a:solidFill>
                  <a:srgbClr val="7030A0"/>
                </a:solidFill>
                <a:effectLst/>
                <a:latin typeface="Times New Roman" panose="02020603050405020304" pitchFamily="18" charset="0"/>
                <a:cs typeface="Times New Roman" panose="02020603050405020304" pitchFamily="18" charset="0"/>
              </a:rPr>
            </a:br>
            <a:r>
              <a:rPr lang="ru-RU" sz="3100" b="1" dirty="0" smtClean="0">
                <a:solidFill>
                  <a:srgbClr val="7030A0"/>
                </a:solidFill>
                <a:effectLst/>
                <a:latin typeface="Times New Roman" panose="02020603050405020304" pitchFamily="18" charset="0"/>
                <a:cs typeface="Times New Roman" panose="02020603050405020304" pitchFamily="18" charset="0"/>
              </a:rPr>
              <a:t>сказочных </a:t>
            </a:r>
            <a:r>
              <a:rPr lang="ru-RU" sz="3100" b="1" dirty="0">
                <a:solidFill>
                  <a:srgbClr val="7030A0"/>
                </a:solidFill>
                <a:effectLst/>
                <a:latin typeface="Times New Roman" panose="02020603050405020304" pitchFamily="18" charset="0"/>
                <a:cs typeface="Times New Roman" panose="02020603050405020304" pitchFamily="18" charset="0"/>
              </a:rPr>
              <a:t>персонажей;</a:t>
            </a:r>
            <a:br>
              <a:rPr lang="ru-RU" sz="3100" b="1" dirty="0">
                <a:solidFill>
                  <a:srgbClr val="7030A0"/>
                </a:solidFill>
                <a:effectLst/>
                <a:latin typeface="Times New Roman" panose="02020603050405020304" pitchFamily="18" charset="0"/>
                <a:cs typeface="Times New Roman" panose="02020603050405020304" pitchFamily="18" charset="0"/>
              </a:rPr>
            </a:br>
            <a:r>
              <a:rPr lang="ru-RU" sz="3100" b="1" dirty="0">
                <a:solidFill>
                  <a:srgbClr val="7030A0"/>
                </a:solidFill>
                <a:effectLst/>
                <a:latin typeface="Times New Roman" panose="02020603050405020304" pitchFamily="18" charset="0"/>
                <a:cs typeface="Times New Roman" panose="02020603050405020304" pitchFamily="18" charset="0"/>
              </a:rPr>
              <a:t>Показ  инсценировки </a:t>
            </a:r>
            <a:r>
              <a:rPr lang="ru-RU" sz="3100" b="1" dirty="0" smtClean="0">
                <a:solidFill>
                  <a:srgbClr val="7030A0"/>
                </a:solidFill>
                <a:effectLst/>
                <a:latin typeface="Times New Roman" panose="02020603050405020304" pitchFamily="18" charset="0"/>
                <a:cs typeface="Times New Roman" panose="02020603050405020304" pitchFamily="18" charset="0"/>
              </a:rPr>
              <a:t/>
            </a:r>
            <a:br>
              <a:rPr lang="ru-RU" sz="3100" b="1" dirty="0" smtClean="0">
                <a:solidFill>
                  <a:srgbClr val="7030A0"/>
                </a:solidFill>
                <a:effectLst/>
                <a:latin typeface="Times New Roman" panose="02020603050405020304" pitchFamily="18" charset="0"/>
                <a:cs typeface="Times New Roman" panose="02020603050405020304" pitchFamily="18" charset="0"/>
              </a:rPr>
            </a:br>
            <a:r>
              <a:rPr lang="ru-RU" sz="3100" b="1" dirty="0" err="1" smtClean="0">
                <a:solidFill>
                  <a:srgbClr val="7030A0"/>
                </a:solidFill>
                <a:effectLst/>
                <a:latin typeface="Times New Roman" panose="02020603050405020304" pitchFamily="18" charset="0"/>
                <a:cs typeface="Times New Roman" panose="02020603050405020304" pitchFamily="18" charset="0"/>
              </a:rPr>
              <a:t>р.н.с</a:t>
            </a:r>
            <a:r>
              <a:rPr lang="ru-RU" sz="3100" b="1" dirty="0">
                <a:solidFill>
                  <a:srgbClr val="7030A0"/>
                </a:solidFill>
                <a:effectLst/>
                <a:latin typeface="Times New Roman" panose="02020603050405020304" pitchFamily="18" charset="0"/>
                <a:cs typeface="Times New Roman" panose="02020603050405020304" pitchFamily="18" charset="0"/>
              </a:rPr>
              <a:t>. </a:t>
            </a:r>
            <a:r>
              <a:rPr lang="ru-RU" sz="3100" b="1" dirty="0" smtClean="0">
                <a:solidFill>
                  <a:srgbClr val="7030A0"/>
                </a:solidFill>
                <a:effectLst/>
                <a:latin typeface="Times New Roman" panose="02020603050405020304" pitchFamily="18" charset="0"/>
                <a:cs typeface="Times New Roman" panose="02020603050405020304" pitchFamily="18" charset="0"/>
              </a:rPr>
              <a:t>«Теремок».</a:t>
            </a:r>
            <a:r>
              <a:rPr lang="ru-RU" sz="3100" b="1" dirty="0">
                <a:solidFill>
                  <a:srgbClr val="7030A0"/>
                </a:solidFill>
                <a:effectLst/>
                <a:latin typeface="Times New Roman" panose="02020603050405020304" pitchFamily="18" charset="0"/>
                <a:cs typeface="Times New Roman" panose="02020603050405020304" pitchFamily="18" charset="0"/>
              </a:rPr>
              <a:t/>
            </a:r>
            <a:br>
              <a:rPr lang="ru-RU" sz="3100" b="1" dirty="0">
                <a:solidFill>
                  <a:srgbClr val="7030A0"/>
                </a:solidFill>
                <a:effectLst/>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dirty="0">
                <a:effectLst/>
              </a:rPr>
              <a:t/>
            </a:r>
            <a:br>
              <a:rPr lang="ru-RU" dirty="0">
                <a:effectLst/>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latin typeface="Times New Roman" panose="02020603050405020304" pitchFamily="18" charset="0"/>
                <a:cs typeface="Times New Roman" panose="02020603050405020304" pitchFamily="18" charset="0"/>
              </a:rPr>
              <a:t/>
            </a:r>
            <a:br>
              <a:rPr lang="ru-RU" sz="1800" b="1" dirty="0">
                <a:solidFill>
                  <a:srgbClr val="7030A0"/>
                </a:solidFill>
                <a:latin typeface="Times New Roman" panose="02020603050405020304" pitchFamily="18" charset="0"/>
                <a:cs typeface="Times New Roman" panose="02020603050405020304" pitchFamily="18" charset="0"/>
              </a:rPr>
            </a:br>
            <a:r>
              <a:rPr lang="ru-RU" sz="1800" b="1" dirty="0" smtClean="0">
                <a:solidFill>
                  <a:srgbClr val="7030A0"/>
                </a:solidFill>
                <a:latin typeface="Times New Roman" panose="02020603050405020304" pitchFamily="18" charset="0"/>
                <a:cs typeface="Times New Roman" panose="02020603050405020304" pitchFamily="18" charset="0"/>
              </a:rPr>
              <a:t/>
            </a:r>
            <a:br>
              <a:rPr lang="ru-RU" sz="1800" b="1" dirty="0" smtClean="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latin typeface="Times New Roman" panose="02020603050405020304" pitchFamily="18" charset="0"/>
                <a:cs typeface="Times New Roman" panose="02020603050405020304" pitchFamily="18" charset="0"/>
              </a:rPr>
              <a:t/>
            </a:r>
            <a:br>
              <a:rPr lang="ru-RU" sz="1800" b="1"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effectLst/>
                <a:latin typeface="Times New Roman" panose="02020603050405020304" pitchFamily="18" charset="0"/>
                <a:cs typeface="Times New Roman" panose="02020603050405020304" pitchFamily="18" charset="0"/>
              </a:rPr>
              <a:t/>
            </a:r>
            <a:br>
              <a:rPr lang="ru-RU" sz="1800" dirty="0" smtClean="0">
                <a:solidFill>
                  <a:srgbClr val="7030A0"/>
                </a:solidFill>
                <a:effectLst/>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t>
            </a: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t>
            </a: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latin typeface="Times New Roman" panose="02020603050405020304" pitchFamily="18" charset="0"/>
                <a:cs typeface="Times New Roman" panose="02020603050405020304" pitchFamily="18" charset="0"/>
              </a:rPr>
              <a:t/>
            </a:r>
            <a:br>
              <a:rPr lang="ru-RU" sz="1800" b="1"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t>
            </a:r>
            <a:r>
              <a:rPr lang="ru-RU" sz="1800" dirty="0" smtClean="0">
                <a:solidFill>
                  <a:srgbClr val="7030A0"/>
                </a:solidFill>
                <a:latin typeface="Times New Roman" panose="02020603050405020304" pitchFamily="18" charset="0"/>
                <a:cs typeface="Times New Roman" panose="02020603050405020304" pitchFamily="18" charset="0"/>
              </a:rPr>
              <a:t>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t>
            </a: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1800"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latin typeface="Times New Roman" panose="02020603050405020304" pitchFamily="18" charset="0"/>
                <a:cs typeface="Times New Roman" panose="02020603050405020304" pitchFamily="18" charset="0"/>
              </a:rPr>
              <a:t/>
            </a:r>
            <a:br>
              <a:rPr lang="ru-RU" sz="1800" b="1" dirty="0">
                <a:solidFill>
                  <a:srgbClr val="7030A0"/>
                </a:solidFill>
                <a:latin typeface="Times New Roman" panose="02020603050405020304" pitchFamily="18" charset="0"/>
                <a:cs typeface="Times New Roman" panose="02020603050405020304" pitchFamily="18" charset="0"/>
              </a:rPr>
            </a:br>
            <a:r>
              <a:rPr lang="ru-RU" sz="1800" b="1" dirty="0" smtClean="0">
                <a:solidFill>
                  <a:srgbClr val="7030A0"/>
                </a:solidFill>
                <a:latin typeface="Times New Roman" panose="02020603050405020304" pitchFamily="18" charset="0"/>
                <a:cs typeface="Times New Roman" panose="02020603050405020304" pitchFamily="18" charset="0"/>
              </a:rPr>
              <a:t/>
            </a:r>
            <a:br>
              <a:rPr lang="ru-RU" sz="1800" b="1" dirty="0" smtClean="0">
                <a:solidFill>
                  <a:srgbClr val="7030A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
            </a:r>
            <a:br>
              <a:rPr lang="ru-RU" sz="2200" b="1" dirty="0">
                <a:solidFill>
                  <a:srgbClr val="7030A0"/>
                </a:solidFill>
                <a:effectLst/>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sz="3600" b="1" u="sng" dirty="0" smtClean="0">
                <a:solidFill>
                  <a:srgbClr val="0070C0"/>
                </a:solidFill>
                <a:latin typeface="Times New Roman" panose="02020603050405020304" pitchFamily="18" charset="0"/>
                <a:cs typeface="Times New Roman" panose="02020603050405020304" pitchFamily="18" charset="0"/>
              </a:rPr>
              <a:t/>
            </a:r>
            <a:br>
              <a:rPr lang="ru-RU" sz="3600" b="1" u="sng" dirty="0" smtClean="0">
                <a:solidFill>
                  <a:srgbClr val="0070C0"/>
                </a:solidFill>
                <a:latin typeface="Times New Roman" panose="02020603050405020304" pitchFamily="18" charset="0"/>
                <a:cs typeface="Times New Roman" panose="02020603050405020304" pitchFamily="18" charset="0"/>
              </a:rPr>
            </a:br>
            <a:endParaRPr lang="ru-RU"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66151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i043.radikal.ru/0905/b7/a142646605d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1" y="-27709"/>
            <a:ext cx="917985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762000" y="2274838"/>
            <a:ext cx="6096000" cy="646331"/>
          </a:xfrm>
          <a:prstGeom prst="rect">
            <a:avLst/>
          </a:prstGeom>
        </p:spPr>
        <p:txBody>
          <a:bodyPr wrap="square">
            <a:spAutoFit/>
          </a:bodyPr>
          <a:lstStyle/>
          <a:p>
            <a:r>
              <a:rPr lang="ru-RU" b="1" u="sng" dirty="0"/>
              <a:t>Для  </a:t>
            </a:r>
            <a:r>
              <a:rPr lang="ru-RU" b="1" u="sng" dirty="0" smtClean="0"/>
              <a:t>че</a:t>
            </a:r>
            <a:r>
              <a:rPr lang="ru-RU" dirty="0"/>
              <a:t/>
            </a:r>
            <a:br>
              <a:rPr lang="ru-RU" dirty="0"/>
            </a:br>
            <a:r>
              <a:rPr lang="ru-RU" dirty="0"/>
              <a:t>Сказка учит нас любить</a:t>
            </a:r>
          </a:p>
        </p:txBody>
      </p:sp>
      <p:sp>
        <p:nvSpPr>
          <p:cNvPr id="4" name="Заголовок 3"/>
          <p:cNvSpPr>
            <a:spLocks noGrp="1"/>
          </p:cNvSpPr>
          <p:nvPr>
            <p:ph type="title"/>
          </p:nvPr>
        </p:nvSpPr>
        <p:spPr/>
        <p:txBody>
          <a:bodyPr>
            <a:normAutofit fontScale="90000"/>
          </a:bodyPr>
          <a:lstStyle/>
          <a:p>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700" b="1" i="1" u="sng" dirty="0" smtClean="0">
                <a:solidFill>
                  <a:srgbClr val="7030A0"/>
                </a:solidFill>
                <a:effectLst/>
                <a:latin typeface="Times New Roman" panose="02020603050405020304" pitchFamily="18" charset="0"/>
                <a:cs typeface="Times New Roman" panose="02020603050405020304" pitchFamily="18" charset="0"/>
              </a:rPr>
              <a:t>Предполагаемый </a:t>
            </a:r>
            <a:r>
              <a:rPr lang="ru-RU" sz="2700" b="1" i="1" u="sng" dirty="0">
                <a:solidFill>
                  <a:srgbClr val="7030A0"/>
                </a:solidFill>
                <a:effectLst/>
                <a:latin typeface="Times New Roman" panose="02020603050405020304" pitchFamily="18" charset="0"/>
                <a:cs typeface="Times New Roman" panose="02020603050405020304" pitchFamily="18" charset="0"/>
              </a:rPr>
              <a:t>результат.</a:t>
            </a:r>
            <a:r>
              <a:rPr lang="ru-RU" sz="2700" b="1" dirty="0">
                <a:solidFill>
                  <a:srgbClr val="7030A0"/>
                </a:solidFill>
                <a:effectLst/>
                <a:latin typeface="Times New Roman" panose="02020603050405020304" pitchFamily="18" charset="0"/>
                <a:cs typeface="Times New Roman" panose="02020603050405020304" pitchFamily="18" charset="0"/>
              </a:rPr>
              <a:t/>
            </a:r>
            <a:br>
              <a:rPr lang="ru-RU" sz="2700" b="1" dirty="0">
                <a:solidFill>
                  <a:srgbClr val="7030A0"/>
                </a:solidFill>
                <a:effectLst/>
                <a:latin typeface="Times New Roman" panose="02020603050405020304" pitchFamily="18" charset="0"/>
                <a:cs typeface="Times New Roman" panose="02020603050405020304" pitchFamily="18" charset="0"/>
              </a:rPr>
            </a:br>
            <a:r>
              <a:rPr lang="ru-RU" sz="2700" b="1" dirty="0">
                <a:solidFill>
                  <a:srgbClr val="7030A0"/>
                </a:solidFill>
                <a:effectLst/>
                <a:latin typeface="Times New Roman" panose="02020603050405020304" pitchFamily="18" charset="0"/>
                <a:cs typeface="Times New Roman" panose="02020603050405020304" pitchFamily="18" charset="0"/>
              </a:rPr>
              <a:t>  </a:t>
            </a:r>
            <a:r>
              <a:rPr lang="ru-RU" sz="2700" b="1" i="1" dirty="0">
                <a:solidFill>
                  <a:srgbClr val="7030A0"/>
                </a:solidFill>
                <a:effectLst/>
                <a:latin typeface="Times New Roman" panose="02020603050405020304" pitchFamily="18" charset="0"/>
                <a:cs typeface="Times New Roman" panose="02020603050405020304" pitchFamily="18" charset="0"/>
              </a:rPr>
              <a:t>Дети должны:</a:t>
            </a:r>
            <a:r>
              <a:rPr lang="ru-RU" sz="2700" b="1" dirty="0">
                <a:solidFill>
                  <a:srgbClr val="7030A0"/>
                </a:solidFill>
                <a:effectLst/>
                <a:latin typeface="Times New Roman" panose="02020603050405020304" pitchFamily="18" charset="0"/>
                <a:cs typeface="Times New Roman" panose="02020603050405020304" pitchFamily="18" charset="0"/>
              </a:rPr>
              <a:t/>
            </a:r>
            <a:br>
              <a:rPr lang="ru-RU" sz="2700" b="1" dirty="0">
                <a:solidFill>
                  <a:srgbClr val="7030A0"/>
                </a:solidFill>
                <a:effectLst/>
                <a:latin typeface="Times New Roman" panose="02020603050405020304" pitchFamily="18" charset="0"/>
                <a:cs typeface="Times New Roman" panose="02020603050405020304" pitchFamily="18" charset="0"/>
              </a:rPr>
            </a:br>
            <a:r>
              <a:rPr lang="ru-RU" sz="2700" b="1" dirty="0">
                <a:solidFill>
                  <a:srgbClr val="7030A0"/>
                </a:solidFill>
                <a:effectLst/>
                <a:latin typeface="Times New Roman" panose="02020603050405020304" pitchFamily="18" charset="0"/>
                <a:cs typeface="Times New Roman" panose="02020603050405020304" pitchFamily="18" charset="0"/>
              </a:rPr>
              <a:t>- проявлять любовь к </a:t>
            </a:r>
            <a:r>
              <a:rPr lang="ru-RU" sz="2700" b="1" dirty="0" smtClean="0">
                <a:solidFill>
                  <a:srgbClr val="7030A0"/>
                </a:solidFill>
                <a:effectLst/>
                <a:latin typeface="Times New Roman" panose="02020603050405020304" pitchFamily="18" charset="0"/>
                <a:cs typeface="Times New Roman" panose="02020603050405020304" pitchFamily="18" charset="0"/>
              </a:rPr>
              <a:t>сказкам</a:t>
            </a:r>
            <a:br>
              <a:rPr lang="ru-RU" sz="2700" b="1" dirty="0" smtClean="0">
                <a:solidFill>
                  <a:srgbClr val="7030A0"/>
                </a:solidFill>
                <a:effectLst/>
                <a:latin typeface="Times New Roman" panose="02020603050405020304" pitchFamily="18" charset="0"/>
                <a:cs typeface="Times New Roman" panose="02020603050405020304" pitchFamily="18" charset="0"/>
              </a:rPr>
            </a:br>
            <a:r>
              <a:rPr lang="ru-RU" sz="2700" b="1" dirty="0" smtClean="0">
                <a:solidFill>
                  <a:srgbClr val="7030A0"/>
                </a:solidFill>
                <a:effectLst/>
                <a:latin typeface="Times New Roman" panose="02020603050405020304" pitchFamily="18" charset="0"/>
                <a:cs typeface="Times New Roman" panose="02020603050405020304" pitchFamily="18" charset="0"/>
              </a:rPr>
              <a:t> </a:t>
            </a:r>
            <a:r>
              <a:rPr lang="ru-RU" sz="2700" b="1" dirty="0">
                <a:solidFill>
                  <a:srgbClr val="7030A0"/>
                </a:solidFill>
                <a:effectLst/>
                <a:latin typeface="Times New Roman" panose="02020603050405020304" pitchFamily="18" charset="0"/>
                <a:cs typeface="Times New Roman" panose="02020603050405020304" pitchFamily="18" charset="0"/>
              </a:rPr>
              <a:t>и театральной  деятельности; </a:t>
            </a:r>
            <a:br>
              <a:rPr lang="ru-RU" sz="2700" b="1" dirty="0">
                <a:solidFill>
                  <a:srgbClr val="7030A0"/>
                </a:solidFill>
                <a:effectLst/>
                <a:latin typeface="Times New Roman" panose="02020603050405020304" pitchFamily="18" charset="0"/>
                <a:cs typeface="Times New Roman" panose="02020603050405020304" pitchFamily="18" charset="0"/>
              </a:rPr>
            </a:br>
            <a:r>
              <a:rPr lang="ru-RU" sz="2700" b="1" dirty="0">
                <a:solidFill>
                  <a:srgbClr val="7030A0"/>
                </a:solidFill>
                <a:effectLst/>
                <a:latin typeface="Times New Roman" panose="02020603050405020304" pitchFamily="18" charset="0"/>
                <a:cs typeface="Times New Roman" panose="02020603050405020304" pitchFamily="18" charset="0"/>
              </a:rPr>
              <a:t>- знать и называть </a:t>
            </a:r>
            <a:r>
              <a:rPr lang="ru-RU" sz="2700" b="1" dirty="0" smtClean="0">
                <a:solidFill>
                  <a:srgbClr val="7030A0"/>
                </a:solidFill>
                <a:effectLst/>
                <a:latin typeface="Times New Roman" panose="02020603050405020304" pitchFamily="18" charset="0"/>
                <a:cs typeface="Times New Roman" panose="02020603050405020304" pitchFamily="18" charset="0"/>
              </a:rPr>
              <a:t>прочитанные</a:t>
            </a:r>
            <a:br>
              <a:rPr lang="ru-RU" sz="2700" b="1" dirty="0" smtClean="0">
                <a:solidFill>
                  <a:srgbClr val="7030A0"/>
                </a:solidFill>
                <a:effectLst/>
                <a:latin typeface="Times New Roman" panose="02020603050405020304" pitchFamily="18" charset="0"/>
                <a:cs typeface="Times New Roman" panose="02020603050405020304" pitchFamily="18" charset="0"/>
              </a:rPr>
            </a:br>
            <a:r>
              <a:rPr lang="ru-RU" sz="2700" b="1" dirty="0" smtClean="0">
                <a:solidFill>
                  <a:srgbClr val="7030A0"/>
                </a:solidFill>
                <a:effectLst/>
                <a:latin typeface="Times New Roman" panose="02020603050405020304" pitchFamily="18" charset="0"/>
                <a:cs typeface="Times New Roman" panose="02020603050405020304" pitchFamily="18" charset="0"/>
              </a:rPr>
              <a:t> </a:t>
            </a:r>
            <a:r>
              <a:rPr lang="ru-RU" sz="2700" b="1" dirty="0">
                <a:solidFill>
                  <a:srgbClr val="7030A0"/>
                </a:solidFill>
                <a:effectLst/>
                <a:latin typeface="Times New Roman" panose="02020603050405020304" pitchFamily="18" charset="0"/>
                <a:cs typeface="Times New Roman" panose="02020603050405020304" pitchFamily="18" charset="0"/>
              </a:rPr>
              <a:t>сказочные произведения, их авторов</a:t>
            </a:r>
            <a:r>
              <a:rPr lang="ru-RU" sz="2700" b="1" dirty="0" smtClean="0">
                <a:solidFill>
                  <a:srgbClr val="7030A0"/>
                </a:solidFill>
                <a:effectLst/>
                <a:latin typeface="Times New Roman" panose="02020603050405020304" pitchFamily="18" charset="0"/>
                <a:cs typeface="Times New Roman" panose="02020603050405020304" pitchFamily="18" charset="0"/>
              </a:rPr>
              <a:t>,</a:t>
            </a:r>
            <a:br>
              <a:rPr lang="ru-RU" sz="2700" b="1" dirty="0" smtClean="0">
                <a:solidFill>
                  <a:srgbClr val="7030A0"/>
                </a:solidFill>
                <a:effectLst/>
                <a:latin typeface="Times New Roman" panose="02020603050405020304" pitchFamily="18" charset="0"/>
                <a:cs typeface="Times New Roman" panose="02020603050405020304" pitchFamily="18" charset="0"/>
              </a:rPr>
            </a:br>
            <a:r>
              <a:rPr lang="ru-RU" sz="2700" b="1" dirty="0" smtClean="0">
                <a:solidFill>
                  <a:srgbClr val="7030A0"/>
                </a:solidFill>
                <a:effectLst/>
                <a:latin typeface="Times New Roman" panose="02020603050405020304" pitchFamily="18" charset="0"/>
                <a:cs typeface="Times New Roman" panose="02020603050405020304" pitchFamily="18" charset="0"/>
              </a:rPr>
              <a:t> </a:t>
            </a:r>
            <a:r>
              <a:rPr lang="ru-RU" sz="2700" b="1" dirty="0">
                <a:solidFill>
                  <a:srgbClr val="7030A0"/>
                </a:solidFill>
                <a:effectLst/>
                <a:latin typeface="Times New Roman" panose="02020603050405020304" pitchFamily="18" charset="0"/>
                <a:cs typeface="Times New Roman" panose="02020603050405020304" pitchFamily="18" charset="0"/>
              </a:rPr>
              <a:t>тексты, персонажей, мораль ;</a:t>
            </a:r>
            <a:br>
              <a:rPr lang="ru-RU" sz="2700" b="1" dirty="0">
                <a:solidFill>
                  <a:srgbClr val="7030A0"/>
                </a:solidFill>
                <a:effectLst/>
                <a:latin typeface="Times New Roman" panose="02020603050405020304" pitchFamily="18" charset="0"/>
                <a:cs typeface="Times New Roman" panose="02020603050405020304" pitchFamily="18" charset="0"/>
              </a:rPr>
            </a:br>
            <a:r>
              <a:rPr lang="ru-RU" sz="2700" b="1" dirty="0">
                <a:solidFill>
                  <a:srgbClr val="7030A0"/>
                </a:solidFill>
                <a:effectLst/>
                <a:latin typeface="Times New Roman" panose="02020603050405020304" pitchFamily="18" charset="0"/>
                <a:cs typeface="Times New Roman" panose="02020603050405020304" pitchFamily="18" charset="0"/>
              </a:rPr>
              <a:t>знать различные виды театров </a:t>
            </a:r>
            <a:r>
              <a:rPr lang="ru-RU" sz="2700" b="1" dirty="0" smtClean="0">
                <a:solidFill>
                  <a:srgbClr val="7030A0"/>
                </a:solidFill>
                <a:effectLst/>
                <a:latin typeface="Times New Roman" panose="02020603050405020304" pitchFamily="18" charset="0"/>
                <a:cs typeface="Times New Roman" panose="02020603050405020304" pitchFamily="18" charset="0"/>
              </a:rPr>
              <a:t/>
            </a:r>
            <a:br>
              <a:rPr lang="ru-RU" sz="2700" b="1" dirty="0" smtClean="0">
                <a:solidFill>
                  <a:srgbClr val="7030A0"/>
                </a:solidFill>
                <a:effectLst/>
                <a:latin typeface="Times New Roman" panose="02020603050405020304" pitchFamily="18" charset="0"/>
                <a:cs typeface="Times New Roman" panose="02020603050405020304" pitchFamily="18" charset="0"/>
              </a:rPr>
            </a:br>
            <a:r>
              <a:rPr lang="ru-RU" sz="2700" b="1" dirty="0" smtClean="0">
                <a:solidFill>
                  <a:srgbClr val="7030A0"/>
                </a:solidFill>
                <a:effectLst/>
                <a:latin typeface="Times New Roman" panose="02020603050405020304" pitchFamily="18" charset="0"/>
                <a:cs typeface="Times New Roman" panose="02020603050405020304" pitchFamily="18" charset="0"/>
              </a:rPr>
              <a:t>и </a:t>
            </a:r>
            <a:r>
              <a:rPr lang="ru-RU" sz="2700" b="1" dirty="0">
                <a:solidFill>
                  <a:srgbClr val="7030A0"/>
                </a:solidFill>
                <a:effectLst/>
                <a:latin typeface="Times New Roman" panose="02020603050405020304" pitchFamily="18" charset="0"/>
                <a:cs typeface="Times New Roman" panose="02020603050405020304" pitchFamily="18" charset="0"/>
              </a:rPr>
              <a:t>уметь показывать их;</a:t>
            </a:r>
            <a:br>
              <a:rPr lang="ru-RU" sz="2700" b="1" dirty="0">
                <a:solidFill>
                  <a:srgbClr val="7030A0"/>
                </a:solidFill>
                <a:effectLst/>
                <a:latin typeface="Times New Roman" panose="02020603050405020304" pitchFamily="18" charset="0"/>
                <a:cs typeface="Times New Roman" panose="02020603050405020304" pitchFamily="18" charset="0"/>
              </a:rPr>
            </a:br>
            <a:r>
              <a:rPr lang="ru-RU" sz="2700" b="1" dirty="0">
                <a:solidFill>
                  <a:srgbClr val="7030A0"/>
                </a:solidFill>
                <a:effectLst/>
                <a:latin typeface="Times New Roman" panose="02020603050405020304" pitchFamily="18" charset="0"/>
                <a:cs typeface="Times New Roman" panose="02020603050405020304" pitchFamily="18" charset="0"/>
              </a:rPr>
              <a:t>- уметь самостоятельно </a:t>
            </a:r>
            <a:r>
              <a:rPr lang="ru-RU" sz="2700" b="1" dirty="0" smtClean="0">
                <a:solidFill>
                  <a:srgbClr val="7030A0"/>
                </a:solidFill>
                <a:effectLst/>
                <a:latin typeface="Times New Roman" panose="02020603050405020304" pitchFamily="18" charset="0"/>
                <a:cs typeface="Times New Roman" panose="02020603050405020304" pitchFamily="18" charset="0"/>
              </a:rPr>
              <a:t/>
            </a:r>
            <a:br>
              <a:rPr lang="ru-RU" sz="2700" b="1" dirty="0" smtClean="0">
                <a:solidFill>
                  <a:srgbClr val="7030A0"/>
                </a:solidFill>
                <a:effectLst/>
                <a:latin typeface="Times New Roman" panose="02020603050405020304" pitchFamily="18" charset="0"/>
                <a:cs typeface="Times New Roman" panose="02020603050405020304" pitchFamily="18" charset="0"/>
              </a:rPr>
            </a:br>
            <a:r>
              <a:rPr lang="ru-RU" sz="2700" b="1" dirty="0" smtClean="0">
                <a:solidFill>
                  <a:srgbClr val="7030A0"/>
                </a:solidFill>
                <a:effectLst/>
                <a:latin typeface="Times New Roman" panose="02020603050405020304" pitchFamily="18" charset="0"/>
                <a:cs typeface="Times New Roman" panose="02020603050405020304" pitchFamily="18" charset="0"/>
              </a:rPr>
              <a:t>выбирать </a:t>
            </a:r>
            <a:r>
              <a:rPr lang="ru-RU" sz="2700" b="1" dirty="0">
                <a:solidFill>
                  <a:srgbClr val="7030A0"/>
                </a:solidFill>
                <a:effectLst/>
                <a:latin typeface="Times New Roman" panose="02020603050405020304" pitchFamily="18" charset="0"/>
                <a:cs typeface="Times New Roman" panose="02020603050405020304" pitchFamily="18" charset="0"/>
              </a:rPr>
              <a:t>сказку, проводить </a:t>
            </a:r>
            <a:r>
              <a:rPr lang="ru-RU" sz="2700" b="1" dirty="0" smtClean="0">
                <a:solidFill>
                  <a:srgbClr val="7030A0"/>
                </a:solidFill>
                <a:effectLst/>
                <a:latin typeface="Times New Roman" panose="02020603050405020304" pitchFamily="18" charset="0"/>
                <a:cs typeface="Times New Roman" panose="02020603050405020304" pitchFamily="18" charset="0"/>
              </a:rPr>
              <a:t/>
            </a:r>
            <a:br>
              <a:rPr lang="ru-RU" sz="2700" b="1" dirty="0" smtClean="0">
                <a:solidFill>
                  <a:srgbClr val="7030A0"/>
                </a:solidFill>
                <a:effectLst/>
                <a:latin typeface="Times New Roman" panose="02020603050405020304" pitchFamily="18" charset="0"/>
                <a:cs typeface="Times New Roman" panose="02020603050405020304" pitchFamily="18" charset="0"/>
              </a:rPr>
            </a:br>
            <a:r>
              <a:rPr lang="ru-RU" sz="2700" b="1" dirty="0" smtClean="0">
                <a:solidFill>
                  <a:srgbClr val="7030A0"/>
                </a:solidFill>
                <a:effectLst/>
                <a:latin typeface="Times New Roman" panose="02020603050405020304" pitchFamily="18" charset="0"/>
                <a:cs typeface="Times New Roman" panose="02020603050405020304" pitchFamily="18" charset="0"/>
              </a:rPr>
              <a:t>предварительную </a:t>
            </a:r>
            <a:r>
              <a:rPr lang="ru-RU" sz="2700" b="1" dirty="0">
                <a:solidFill>
                  <a:srgbClr val="7030A0"/>
                </a:solidFill>
                <a:effectLst/>
                <a:latin typeface="Times New Roman" panose="02020603050405020304" pitchFamily="18" charset="0"/>
                <a:cs typeface="Times New Roman" panose="02020603050405020304" pitchFamily="18" charset="0"/>
              </a:rPr>
              <a:t>работу к </a:t>
            </a:r>
            <a:r>
              <a:rPr lang="ru-RU" sz="2700" b="1" dirty="0" smtClean="0">
                <a:solidFill>
                  <a:srgbClr val="7030A0"/>
                </a:solidFill>
                <a:effectLst/>
                <a:latin typeface="Times New Roman" panose="02020603050405020304" pitchFamily="18" charset="0"/>
                <a:cs typeface="Times New Roman" panose="02020603050405020304" pitchFamily="18" charset="0"/>
              </a:rPr>
              <a:t>ее</a:t>
            </a:r>
            <a:br>
              <a:rPr lang="ru-RU" sz="2700" b="1" dirty="0" smtClean="0">
                <a:solidFill>
                  <a:srgbClr val="7030A0"/>
                </a:solidFill>
                <a:effectLst/>
                <a:latin typeface="Times New Roman" panose="02020603050405020304" pitchFamily="18" charset="0"/>
                <a:cs typeface="Times New Roman" panose="02020603050405020304" pitchFamily="18" charset="0"/>
              </a:rPr>
            </a:br>
            <a:r>
              <a:rPr lang="ru-RU" sz="2700" b="1" dirty="0" smtClean="0">
                <a:solidFill>
                  <a:srgbClr val="7030A0"/>
                </a:solidFill>
                <a:effectLst/>
                <a:latin typeface="Times New Roman" panose="02020603050405020304" pitchFamily="18" charset="0"/>
                <a:cs typeface="Times New Roman" panose="02020603050405020304" pitchFamily="18" charset="0"/>
              </a:rPr>
              <a:t> </a:t>
            </a:r>
            <a:r>
              <a:rPr lang="ru-RU" sz="2700" b="1" dirty="0">
                <a:solidFill>
                  <a:srgbClr val="7030A0"/>
                </a:solidFill>
                <a:effectLst/>
                <a:latin typeface="Times New Roman" panose="02020603050405020304" pitchFamily="18" charset="0"/>
                <a:cs typeface="Times New Roman" panose="02020603050405020304" pitchFamily="18" charset="0"/>
              </a:rPr>
              <a:t>показу, вживаться в свою роль.</a:t>
            </a:r>
            <a:br>
              <a:rPr lang="ru-RU" sz="2700" b="1" dirty="0">
                <a:solidFill>
                  <a:srgbClr val="7030A0"/>
                </a:solidFill>
                <a:effectLst/>
                <a:latin typeface="Times New Roman" panose="02020603050405020304" pitchFamily="18" charset="0"/>
                <a:cs typeface="Times New Roman" panose="02020603050405020304" pitchFamily="18" charset="0"/>
              </a:rPr>
            </a:br>
            <a:r>
              <a:rPr lang="ru-RU" sz="2700" b="1" dirty="0">
                <a:solidFill>
                  <a:srgbClr val="7030A0"/>
                </a:solidFill>
                <a:latin typeface="Times New Roman" panose="02020603050405020304" pitchFamily="18" charset="0"/>
                <a:cs typeface="Times New Roman" panose="02020603050405020304" pitchFamily="18" charset="0"/>
              </a:rPr>
              <a:t/>
            </a:r>
            <a:br>
              <a:rPr lang="ru-RU" sz="27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smtClean="0">
                <a:solidFill>
                  <a:srgbClr val="7030A0"/>
                </a:solidFill>
                <a:latin typeface="Times New Roman" panose="02020603050405020304" pitchFamily="18" charset="0"/>
                <a:cs typeface="Times New Roman" panose="02020603050405020304" pitchFamily="18" charset="0"/>
              </a:rPr>
              <a:t>                        </a:t>
            </a:r>
            <a:r>
              <a:rPr lang="ru-RU" sz="3100" b="1" u="sng" dirty="0" smtClean="0">
                <a:solidFill>
                  <a:srgbClr val="7030A0"/>
                </a:solidFill>
                <a:effectLst/>
                <a:latin typeface="Times New Roman" panose="02020603050405020304" pitchFamily="18" charset="0"/>
                <a:cs typeface="Times New Roman" panose="02020603050405020304" pitchFamily="18" charset="0"/>
              </a:rPr>
              <a:t/>
            </a:r>
            <a:br>
              <a:rPr lang="ru-RU" sz="3100" b="1" u="sng" dirty="0" smtClean="0">
                <a:solidFill>
                  <a:srgbClr val="7030A0"/>
                </a:solidFill>
                <a:effectLst/>
                <a:latin typeface="Times New Roman" panose="02020603050405020304" pitchFamily="18" charset="0"/>
                <a:cs typeface="Times New Roman" panose="02020603050405020304" pitchFamily="18" charset="0"/>
              </a:rPr>
            </a:br>
            <a:r>
              <a:rPr lang="ru-RU" sz="3100" b="1" dirty="0">
                <a:solidFill>
                  <a:srgbClr val="7030A0"/>
                </a:solidFill>
                <a:effectLst/>
                <a:latin typeface="Times New Roman" panose="02020603050405020304" pitchFamily="18" charset="0"/>
                <a:cs typeface="Times New Roman" panose="02020603050405020304" pitchFamily="18" charset="0"/>
              </a:rPr>
              <a:t/>
            </a:r>
            <a:br>
              <a:rPr lang="ru-RU" sz="3100" b="1" dirty="0">
                <a:solidFill>
                  <a:srgbClr val="7030A0"/>
                </a:solidFill>
                <a:effectLst/>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dirty="0">
                <a:effectLst/>
              </a:rPr>
              <a:t/>
            </a:r>
            <a:br>
              <a:rPr lang="ru-RU" dirty="0">
                <a:effectLst/>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latin typeface="Times New Roman" panose="02020603050405020304" pitchFamily="18" charset="0"/>
                <a:cs typeface="Times New Roman" panose="02020603050405020304" pitchFamily="18" charset="0"/>
              </a:rPr>
              <a:t/>
            </a:r>
            <a:br>
              <a:rPr lang="ru-RU" sz="1800" b="1" dirty="0">
                <a:solidFill>
                  <a:srgbClr val="7030A0"/>
                </a:solidFill>
                <a:latin typeface="Times New Roman" panose="02020603050405020304" pitchFamily="18" charset="0"/>
                <a:cs typeface="Times New Roman" panose="02020603050405020304" pitchFamily="18" charset="0"/>
              </a:rPr>
            </a:br>
            <a:r>
              <a:rPr lang="ru-RU" sz="1800" b="1" dirty="0" smtClean="0">
                <a:solidFill>
                  <a:srgbClr val="7030A0"/>
                </a:solidFill>
                <a:latin typeface="Times New Roman" panose="02020603050405020304" pitchFamily="18" charset="0"/>
                <a:cs typeface="Times New Roman" panose="02020603050405020304" pitchFamily="18" charset="0"/>
              </a:rPr>
              <a:t/>
            </a:r>
            <a:br>
              <a:rPr lang="ru-RU" sz="1800" b="1" dirty="0" smtClean="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latin typeface="Times New Roman" panose="02020603050405020304" pitchFamily="18" charset="0"/>
                <a:cs typeface="Times New Roman" panose="02020603050405020304" pitchFamily="18" charset="0"/>
              </a:rPr>
              <a:t/>
            </a:r>
            <a:br>
              <a:rPr lang="ru-RU" sz="1800" b="1"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effectLst/>
                <a:latin typeface="Times New Roman" panose="02020603050405020304" pitchFamily="18" charset="0"/>
                <a:cs typeface="Times New Roman" panose="02020603050405020304" pitchFamily="18" charset="0"/>
              </a:rPr>
              <a:t/>
            </a:r>
            <a:br>
              <a:rPr lang="ru-RU" sz="1800" dirty="0" smtClean="0">
                <a:solidFill>
                  <a:srgbClr val="7030A0"/>
                </a:solidFill>
                <a:effectLst/>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t>
            </a: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t>
            </a: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latin typeface="Times New Roman" panose="02020603050405020304" pitchFamily="18" charset="0"/>
                <a:cs typeface="Times New Roman" panose="02020603050405020304" pitchFamily="18" charset="0"/>
              </a:rPr>
              <a:t/>
            </a:r>
            <a:br>
              <a:rPr lang="ru-RU" sz="1800" b="1"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t>
            </a:r>
            <a:r>
              <a:rPr lang="ru-RU" sz="1800" dirty="0" smtClean="0">
                <a:solidFill>
                  <a:srgbClr val="7030A0"/>
                </a:solidFill>
                <a:latin typeface="Times New Roman" panose="02020603050405020304" pitchFamily="18" charset="0"/>
                <a:cs typeface="Times New Roman" panose="02020603050405020304" pitchFamily="18" charset="0"/>
              </a:rPr>
              <a:t>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t>
            </a: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1800"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latin typeface="Times New Roman" panose="02020603050405020304" pitchFamily="18" charset="0"/>
                <a:cs typeface="Times New Roman" panose="02020603050405020304" pitchFamily="18" charset="0"/>
              </a:rPr>
              <a:t/>
            </a:r>
            <a:br>
              <a:rPr lang="ru-RU" sz="1800" b="1" dirty="0">
                <a:solidFill>
                  <a:srgbClr val="7030A0"/>
                </a:solidFill>
                <a:latin typeface="Times New Roman" panose="02020603050405020304" pitchFamily="18" charset="0"/>
                <a:cs typeface="Times New Roman" panose="02020603050405020304" pitchFamily="18" charset="0"/>
              </a:rPr>
            </a:br>
            <a:r>
              <a:rPr lang="ru-RU" sz="1800" b="1" dirty="0" smtClean="0">
                <a:solidFill>
                  <a:srgbClr val="7030A0"/>
                </a:solidFill>
                <a:latin typeface="Times New Roman" panose="02020603050405020304" pitchFamily="18" charset="0"/>
                <a:cs typeface="Times New Roman" panose="02020603050405020304" pitchFamily="18" charset="0"/>
              </a:rPr>
              <a:t/>
            </a:r>
            <a:br>
              <a:rPr lang="ru-RU" sz="1800" b="1" dirty="0" smtClean="0">
                <a:solidFill>
                  <a:srgbClr val="7030A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
            </a:r>
            <a:br>
              <a:rPr lang="ru-RU" sz="2200" b="1" dirty="0">
                <a:solidFill>
                  <a:srgbClr val="7030A0"/>
                </a:solidFill>
                <a:effectLst/>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sz="3600" b="1" u="sng" dirty="0" smtClean="0">
                <a:solidFill>
                  <a:srgbClr val="0070C0"/>
                </a:solidFill>
                <a:latin typeface="Times New Roman" panose="02020603050405020304" pitchFamily="18" charset="0"/>
                <a:cs typeface="Times New Roman" panose="02020603050405020304" pitchFamily="18" charset="0"/>
              </a:rPr>
              <a:t/>
            </a:r>
            <a:br>
              <a:rPr lang="ru-RU" sz="3600" b="1" u="sng" dirty="0" smtClean="0">
                <a:solidFill>
                  <a:srgbClr val="0070C0"/>
                </a:solidFill>
                <a:latin typeface="Times New Roman" panose="02020603050405020304" pitchFamily="18" charset="0"/>
                <a:cs typeface="Times New Roman" panose="02020603050405020304" pitchFamily="18" charset="0"/>
              </a:rPr>
            </a:br>
            <a:endParaRPr lang="ru-RU"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06475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i043.radikal.ru/0905/b7/a142646605d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1" y="-27709"/>
            <a:ext cx="917985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762000" y="2274838"/>
            <a:ext cx="6096000" cy="646331"/>
          </a:xfrm>
          <a:prstGeom prst="rect">
            <a:avLst/>
          </a:prstGeom>
        </p:spPr>
        <p:txBody>
          <a:bodyPr wrap="square">
            <a:spAutoFit/>
          </a:bodyPr>
          <a:lstStyle/>
          <a:p>
            <a:r>
              <a:rPr lang="ru-RU" b="1" u="sng" dirty="0"/>
              <a:t>Для  </a:t>
            </a:r>
            <a:r>
              <a:rPr lang="ru-RU" b="1" u="sng" dirty="0" smtClean="0"/>
              <a:t>че</a:t>
            </a:r>
            <a:r>
              <a:rPr lang="ru-RU" dirty="0"/>
              <a:t/>
            </a:r>
            <a:br>
              <a:rPr lang="ru-RU" dirty="0"/>
            </a:br>
            <a:r>
              <a:rPr lang="ru-RU" dirty="0"/>
              <a:t>Сказка учит нас любить</a:t>
            </a:r>
          </a:p>
        </p:txBody>
      </p:sp>
      <p:sp>
        <p:nvSpPr>
          <p:cNvPr id="4" name="Заголовок 3"/>
          <p:cNvSpPr>
            <a:spLocks noGrp="1"/>
          </p:cNvSpPr>
          <p:nvPr>
            <p:ph type="title"/>
          </p:nvPr>
        </p:nvSpPr>
        <p:spPr/>
        <p:txBody>
          <a:bodyPr>
            <a:normAutofit fontScale="90000"/>
          </a:bodyPr>
          <a:lstStyle/>
          <a:p>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200" b="1" i="1" u="sng" dirty="0" smtClean="0">
                <a:solidFill>
                  <a:srgbClr val="7030A0"/>
                </a:solidFill>
                <a:effectLst/>
                <a:latin typeface="Times New Roman" panose="02020603050405020304" pitchFamily="18" charset="0"/>
                <a:cs typeface="Times New Roman" panose="02020603050405020304" pitchFamily="18" charset="0"/>
              </a:rPr>
              <a:t>Содержание </a:t>
            </a:r>
            <a:r>
              <a:rPr lang="ru-RU" sz="2200" b="1" i="1" u="sng" dirty="0">
                <a:solidFill>
                  <a:srgbClr val="7030A0"/>
                </a:solidFill>
                <a:effectLst/>
                <a:latin typeface="Times New Roman" panose="02020603050405020304" pitchFamily="18" charset="0"/>
                <a:cs typeface="Times New Roman" panose="02020603050405020304" pitchFamily="18" charset="0"/>
              </a:rPr>
              <a:t>работы с детьми</a:t>
            </a:r>
            <a:r>
              <a:rPr lang="ru-RU" sz="2200" i="1" dirty="0">
                <a:solidFill>
                  <a:srgbClr val="7030A0"/>
                </a:solidFill>
                <a:effectLst/>
                <a:latin typeface="Times New Roman" panose="02020603050405020304" pitchFamily="18" charset="0"/>
                <a:cs typeface="Times New Roman" panose="02020603050405020304" pitchFamily="18" charset="0"/>
              </a:rPr>
              <a:t>.</a:t>
            </a:r>
            <a:r>
              <a:rPr lang="ru-RU" sz="2200" dirty="0">
                <a:solidFill>
                  <a:srgbClr val="7030A0"/>
                </a:solidFill>
                <a:effectLst/>
                <a:latin typeface="Times New Roman" panose="02020603050405020304" pitchFamily="18" charset="0"/>
                <a:cs typeface="Times New Roman" panose="02020603050405020304" pitchFamily="18" charset="0"/>
              </a:rPr>
              <a:t/>
            </a:r>
            <a:br>
              <a:rPr lang="ru-RU" sz="2200" dirty="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Беседы «Сказки–добрые друзья», </a:t>
            </a: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a:t>
            </a:r>
            <a:r>
              <a:rPr lang="ru-RU" sz="2200" b="1" dirty="0">
                <a:solidFill>
                  <a:srgbClr val="7030A0"/>
                </a:solidFill>
                <a:effectLst/>
                <a:latin typeface="Times New Roman" panose="02020603050405020304" pitchFamily="18" charset="0"/>
                <a:cs typeface="Times New Roman" panose="02020603050405020304" pitchFamily="18" charset="0"/>
              </a:rPr>
              <a:t>Мои любимые сказки» , </a:t>
            </a:r>
            <a:r>
              <a:rPr lang="ru-RU" sz="2200" b="1" dirty="0" smtClean="0">
                <a:solidFill>
                  <a:srgbClr val="7030A0"/>
                </a:solidFill>
                <a:effectLst/>
                <a:latin typeface="Times New Roman" panose="02020603050405020304" pitchFamily="18" charset="0"/>
                <a:cs typeface="Times New Roman" panose="02020603050405020304" pitchFamily="18" charset="0"/>
              </a:rPr>
              <a:t>«Какие сказки</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a:t>
            </a:r>
            <a:r>
              <a:rPr lang="ru-RU" sz="2200" b="1" dirty="0">
                <a:solidFill>
                  <a:srgbClr val="7030A0"/>
                </a:solidFill>
                <a:effectLst/>
                <a:latin typeface="Times New Roman" panose="02020603050405020304" pitchFamily="18" charset="0"/>
                <a:cs typeface="Times New Roman" panose="02020603050405020304" pitchFamily="18" charset="0"/>
              </a:rPr>
              <a:t>вам читают дома»</a:t>
            </a:r>
            <a:br>
              <a:rPr lang="ru-RU" sz="2200" b="1" dirty="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Чтение разных сказок </a:t>
            </a:r>
            <a:br>
              <a:rPr lang="ru-RU" sz="2200" b="1" dirty="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Разучивание присказок, поговорок</a:t>
            </a:r>
            <a:r>
              <a:rPr lang="ru-RU" sz="2200" b="1" dirty="0" smtClean="0">
                <a:solidFill>
                  <a:srgbClr val="7030A0"/>
                </a:solidFill>
                <a:effectLst/>
                <a:latin typeface="Times New Roman" panose="02020603050405020304" pitchFamily="18" charset="0"/>
                <a:cs typeface="Times New Roman" panose="02020603050405020304" pitchFamily="18" charset="0"/>
              </a:rPr>
              <a:t>,</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a:t>
            </a:r>
            <a:r>
              <a:rPr lang="ru-RU" sz="2200" b="1" dirty="0">
                <a:solidFill>
                  <a:srgbClr val="7030A0"/>
                </a:solidFill>
                <a:effectLst/>
                <a:latin typeface="Times New Roman" panose="02020603050405020304" pitchFamily="18" charset="0"/>
                <a:cs typeface="Times New Roman" panose="02020603050405020304" pitchFamily="18" charset="0"/>
              </a:rPr>
              <a:t>пословиц о сказках, сказочных героях.</a:t>
            </a:r>
            <a:br>
              <a:rPr lang="ru-RU" sz="2200" b="1" dirty="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Пересказ прочитанных сказок, </a:t>
            </a:r>
            <a:r>
              <a:rPr lang="ru-RU" sz="2200" b="1" dirty="0" smtClean="0">
                <a:solidFill>
                  <a:srgbClr val="7030A0"/>
                </a:solidFill>
                <a:effectLst/>
                <a:latin typeface="Times New Roman" panose="02020603050405020304" pitchFamily="18" charset="0"/>
                <a:cs typeface="Times New Roman" panose="02020603050405020304" pitchFamily="18" charset="0"/>
              </a:rPr>
              <a:t>их</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a:t>
            </a:r>
            <a:r>
              <a:rPr lang="ru-RU" sz="2200" b="1" dirty="0" err="1">
                <a:solidFill>
                  <a:srgbClr val="7030A0"/>
                </a:solidFill>
                <a:effectLst/>
                <a:latin typeface="Times New Roman" panose="02020603050405020304" pitchFamily="18" charset="0"/>
                <a:cs typeface="Times New Roman" panose="02020603050405020304" pitchFamily="18" charset="0"/>
              </a:rPr>
              <a:t>инсценированние</a:t>
            </a:r>
            <a:r>
              <a:rPr lang="ru-RU" sz="2200" b="1" dirty="0">
                <a:solidFill>
                  <a:srgbClr val="7030A0"/>
                </a:solidFill>
                <a:effectLst/>
                <a:latin typeface="Times New Roman" panose="02020603050405020304" pitchFamily="18" charset="0"/>
                <a:cs typeface="Times New Roman" panose="02020603050405020304" pitchFamily="18" charset="0"/>
              </a:rPr>
              <a:t>.</a:t>
            </a:r>
            <a:br>
              <a:rPr lang="ru-RU" sz="2200" b="1" dirty="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Самостоятельное составление сказок.</a:t>
            </a:r>
            <a:br>
              <a:rPr lang="ru-RU" sz="2200" b="1" dirty="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Рассказывание сказок собственного </a:t>
            </a: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сочинения</a:t>
            </a:r>
            <a:r>
              <a:rPr lang="ru-RU" sz="2200" b="1" dirty="0">
                <a:solidFill>
                  <a:srgbClr val="7030A0"/>
                </a:solidFill>
                <a:effectLst/>
                <a:latin typeface="Times New Roman" panose="02020603050405020304" pitchFamily="18" charset="0"/>
                <a:cs typeface="Times New Roman" panose="02020603050405020304" pitchFamily="18" charset="0"/>
              </a:rPr>
              <a:t>.</a:t>
            </a:r>
            <a:br>
              <a:rPr lang="ru-RU" sz="2200" b="1" dirty="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Иллюстрирование прочитанных сказок</a:t>
            </a:r>
            <a:r>
              <a:rPr lang="ru-RU" sz="2200" b="1" dirty="0" smtClean="0">
                <a:solidFill>
                  <a:srgbClr val="7030A0"/>
                </a:solidFill>
                <a:effectLst/>
                <a:latin typeface="Times New Roman" panose="02020603050405020304" pitchFamily="18" charset="0"/>
                <a:cs typeface="Times New Roman" panose="02020603050405020304" pitchFamily="18" charset="0"/>
              </a:rPr>
              <a:t>,</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a:t>
            </a:r>
            <a:r>
              <a:rPr lang="ru-RU" sz="2200" b="1" dirty="0">
                <a:solidFill>
                  <a:srgbClr val="7030A0"/>
                </a:solidFill>
                <a:effectLst/>
                <a:latin typeface="Times New Roman" panose="02020603050405020304" pitchFamily="18" charset="0"/>
                <a:cs typeface="Times New Roman" panose="02020603050405020304" pitchFamily="18" charset="0"/>
              </a:rPr>
              <a:t>сказок собственного сочинения. </a:t>
            </a: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Сопровождение </a:t>
            </a:r>
            <a:r>
              <a:rPr lang="ru-RU" sz="2200" b="1" dirty="0">
                <a:solidFill>
                  <a:srgbClr val="7030A0"/>
                </a:solidFill>
                <a:effectLst/>
                <a:latin typeface="Times New Roman" panose="02020603050405020304" pitchFamily="18" charset="0"/>
                <a:cs typeface="Times New Roman" panose="02020603050405020304" pitchFamily="18" charset="0"/>
              </a:rPr>
              <a:t>рассматривания </a:t>
            </a: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готовых </a:t>
            </a:r>
            <a:r>
              <a:rPr lang="ru-RU" sz="2200" b="1" dirty="0">
                <a:solidFill>
                  <a:srgbClr val="7030A0"/>
                </a:solidFill>
                <a:effectLst/>
                <a:latin typeface="Times New Roman" panose="02020603050405020304" pitchFamily="18" charset="0"/>
                <a:cs typeface="Times New Roman" panose="02020603050405020304" pitchFamily="18" charset="0"/>
              </a:rPr>
              <a:t>работ словесными </a:t>
            </a:r>
            <a:r>
              <a:rPr lang="ru-RU" sz="2200" b="1" dirty="0" smtClean="0">
                <a:solidFill>
                  <a:srgbClr val="7030A0"/>
                </a:solidFill>
                <a:effectLst/>
                <a:latin typeface="Times New Roman" panose="02020603050405020304" pitchFamily="18" charset="0"/>
                <a:cs typeface="Times New Roman" panose="02020603050405020304" pitchFamily="18" charset="0"/>
              </a:rPr>
              <a:t>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рассказами </a:t>
            </a:r>
            <a:r>
              <a:rPr lang="ru-RU" sz="2200" b="1" dirty="0">
                <a:solidFill>
                  <a:srgbClr val="7030A0"/>
                </a:solidFill>
                <a:effectLst/>
                <a:latin typeface="Times New Roman" panose="02020603050405020304" pitchFamily="18" charset="0"/>
                <a:cs typeface="Times New Roman" panose="02020603050405020304" pitchFamily="18" charset="0"/>
              </a:rPr>
              <a:t>и пояснениями.</a:t>
            </a:r>
            <a:br>
              <a:rPr lang="ru-RU" sz="2200" b="1" dirty="0">
                <a:solidFill>
                  <a:srgbClr val="7030A0"/>
                </a:solidFill>
                <a:effectLst/>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700" b="1" dirty="0">
                <a:solidFill>
                  <a:srgbClr val="7030A0"/>
                </a:solidFill>
                <a:effectLst/>
                <a:latin typeface="Times New Roman" panose="02020603050405020304" pitchFamily="18" charset="0"/>
                <a:cs typeface="Times New Roman" panose="02020603050405020304" pitchFamily="18" charset="0"/>
              </a:rPr>
              <a:t/>
            </a:r>
            <a:br>
              <a:rPr lang="ru-RU" sz="2700" b="1" dirty="0">
                <a:solidFill>
                  <a:srgbClr val="7030A0"/>
                </a:solidFill>
                <a:effectLst/>
                <a:latin typeface="Times New Roman" panose="02020603050405020304" pitchFamily="18" charset="0"/>
                <a:cs typeface="Times New Roman" panose="02020603050405020304" pitchFamily="18" charset="0"/>
              </a:rPr>
            </a:br>
            <a:r>
              <a:rPr lang="ru-RU" sz="2700" b="1" dirty="0">
                <a:solidFill>
                  <a:srgbClr val="7030A0"/>
                </a:solidFill>
                <a:latin typeface="Times New Roman" panose="02020603050405020304" pitchFamily="18" charset="0"/>
                <a:cs typeface="Times New Roman" panose="02020603050405020304" pitchFamily="18" charset="0"/>
              </a:rPr>
              <a:t/>
            </a:r>
            <a:br>
              <a:rPr lang="ru-RU" sz="27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smtClean="0">
                <a:solidFill>
                  <a:srgbClr val="7030A0"/>
                </a:solidFill>
                <a:latin typeface="Times New Roman" panose="02020603050405020304" pitchFamily="18" charset="0"/>
                <a:cs typeface="Times New Roman" panose="02020603050405020304" pitchFamily="18" charset="0"/>
              </a:rPr>
              <a:t>                        </a:t>
            </a:r>
            <a:r>
              <a:rPr lang="ru-RU" sz="3100" b="1" u="sng" dirty="0" smtClean="0">
                <a:solidFill>
                  <a:srgbClr val="7030A0"/>
                </a:solidFill>
                <a:effectLst/>
                <a:latin typeface="Times New Roman" panose="02020603050405020304" pitchFamily="18" charset="0"/>
                <a:cs typeface="Times New Roman" panose="02020603050405020304" pitchFamily="18" charset="0"/>
              </a:rPr>
              <a:t/>
            </a:r>
            <a:br>
              <a:rPr lang="ru-RU" sz="3100" b="1" u="sng" dirty="0" smtClean="0">
                <a:solidFill>
                  <a:srgbClr val="7030A0"/>
                </a:solidFill>
                <a:effectLst/>
                <a:latin typeface="Times New Roman" panose="02020603050405020304" pitchFamily="18" charset="0"/>
                <a:cs typeface="Times New Roman" panose="02020603050405020304" pitchFamily="18" charset="0"/>
              </a:rPr>
            </a:br>
            <a:r>
              <a:rPr lang="ru-RU" sz="3100" b="1" dirty="0">
                <a:solidFill>
                  <a:srgbClr val="7030A0"/>
                </a:solidFill>
                <a:effectLst/>
                <a:latin typeface="Times New Roman" panose="02020603050405020304" pitchFamily="18" charset="0"/>
                <a:cs typeface="Times New Roman" panose="02020603050405020304" pitchFamily="18" charset="0"/>
              </a:rPr>
              <a:t/>
            </a:r>
            <a:br>
              <a:rPr lang="ru-RU" sz="3100" b="1" dirty="0">
                <a:solidFill>
                  <a:srgbClr val="7030A0"/>
                </a:solidFill>
                <a:effectLst/>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dirty="0">
                <a:effectLst/>
              </a:rPr>
              <a:t/>
            </a:r>
            <a:br>
              <a:rPr lang="ru-RU" dirty="0">
                <a:effectLst/>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latin typeface="Times New Roman" panose="02020603050405020304" pitchFamily="18" charset="0"/>
                <a:cs typeface="Times New Roman" panose="02020603050405020304" pitchFamily="18" charset="0"/>
              </a:rPr>
              <a:t/>
            </a:r>
            <a:br>
              <a:rPr lang="ru-RU" sz="1800" b="1" dirty="0">
                <a:solidFill>
                  <a:srgbClr val="7030A0"/>
                </a:solidFill>
                <a:latin typeface="Times New Roman" panose="02020603050405020304" pitchFamily="18" charset="0"/>
                <a:cs typeface="Times New Roman" panose="02020603050405020304" pitchFamily="18" charset="0"/>
              </a:rPr>
            </a:br>
            <a:r>
              <a:rPr lang="ru-RU" sz="1800" b="1" dirty="0" smtClean="0">
                <a:solidFill>
                  <a:srgbClr val="7030A0"/>
                </a:solidFill>
                <a:latin typeface="Times New Roman" panose="02020603050405020304" pitchFamily="18" charset="0"/>
                <a:cs typeface="Times New Roman" panose="02020603050405020304" pitchFamily="18" charset="0"/>
              </a:rPr>
              <a:t/>
            </a:r>
            <a:br>
              <a:rPr lang="ru-RU" sz="1800" b="1" dirty="0" smtClean="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latin typeface="Times New Roman" panose="02020603050405020304" pitchFamily="18" charset="0"/>
                <a:cs typeface="Times New Roman" panose="02020603050405020304" pitchFamily="18" charset="0"/>
              </a:rPr>
              <a:t/>
            </a:r>
            <a:br>
              <a:rPr lang="ru-RU" sz="1800" b="1"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effectLst/>
                <a:latin typeface="Times New Roman" panose="02020603050405020304" pitchFamily="18" charset="0"/>
                <a:cs typeface="Times New Roman" panose="02020603050405020304" pitchFamily="18" charset="0"/>
              </a:rPr>
              <a:t/>
            </a:r>
            <a:br>
              <a:rPr lang="ru-RU" sz="1800" dirty="0" smtClean="0">
                <a:solidFill>
                  <a:srgbClr val="7030A0"/>
                </a:solidFill>
                <a:effectLst/>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t>
            </a: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t>
            </a: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latin typeface="Times New Roman" panose="02020603050405020304" pitchFamily="18" charset="0"/>
                <a:cs typeface="Times New Roman" panose="02020603050405020304" pitchFamily="18" charset="0"/>
              </a:rPr>
              <a:t/>
            </a:r>
            <a:br>
              <a:rPr lang="ru-RU" sz="1800" b="1"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t>
            </a:r>
            <a:r>
              <a:rPr lang="ru-RU" sz="1800" dirty="0" smtClean="0">
                <a:solidFill>
                  <a:srgbClr val="7030A0"/>
                </a:solidFill>
                <a:latin typeface="Times New Roman" panose="02020603050405020304" pitchFamily="18" charset="0"/>
                <a:cs typeface="Times New Roman" panose="02020603050405020304" pitchFamily="18" charset="0"/>
              </a:rPr>
              <a:t>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t>
            </a: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1800"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latin typeface="Times New Roman" panose="02020603050405020304" pitchFamily="18" charset="0"/>
                <a:cs typeface="Times New Roman" panose="02020603050405020304" pitchFamily="18" charset="0"/>
              </a:rPr>
              <a:t/>
            </a:r>
            <a:br>
              <a:rPr lang="ru-RU" sz="1800" b="1" dirty="0">
                <a:solidFill>
                  <a:srgbClr val="7030A0"/>
                </a:solidFill>
                <a:latin typeface="Times New Roman" panose="02020603050405020304" pitchFamily="18" charset="0"/>
                <a:cs typeface="Times New Roman" panose="02020603050405020304" pitchFamily="18" charset="0"/>
              </a:rPr>
            </a:br>
            <a:r>
              <a:rPr lang="ru-RU" sz="1800" b="1" dirty="0" smtClean="0">
                <a:solidFill>
                  <a:srgbClr val="7030A0"/>
                </a:solidFill>
                <a:latin typeface="Times New Roman" panose="02020603050405020304" pitchFamily="18" charset="0"/>
                <a:cs typeface="Times New Roman" panose="02020603050405020304" pitchFamily="18" charset="0"/>
              </a:rPr>
              <a:t/>
            </a:r>
            <a:br>
              <a:rPr lang="ru-RU" sz="1800" b="1" dirty="0" smtClean="0">
                <a:solidFill>
                  <a:srgbClr val="7030A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
            </a:r>
            <a:br>
              <a:rPr lang="ru-RU" sz="2200" b="1" dirty="0">
                <a:solidFill>
                  <a:srgbClr val="7030A0"/>
                </a:solidFill>
                <a:effectLst/>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sz="3600" b="1" u="sng" dirty="0" smtClean="0">
                <a:solidFill>
                  <a:srgbClr val="0070C0"/>
                </a:solidFill>
                <a:latin typeface="Times New Roman" panose="02020603050405020304" pitchFamily="18" charset="0"/>
                <a:cs typeface="Times New Roman" panose="02020603050405020304" pitchFamily="18" charset="0"/>
              </a:rPr>
              <a:t/>
            </a:r>
            <a:br>
              <a:rPr lang="ru-RU" sz="3600" b="1" u="sng" dirty="0" smtClean="0">
                <a:solidFill>
                  <a:srgbClr val="0070C0"/>
                </a:solidFill>
                <a:latin typeface="Times New Roman" panose="02020603050405020304" pitchFamily="18" charset="0"/>
                <a:cs typeface="Times New Roman" panose="02020603050405020304" pitchFamily="18" charset="0"/>
              </a:rPr>
            </a:br>
            <a:endParaRPr lang="ru-RU"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56766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i043.radikal.ru/0905/b7/a142646605d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1" y="-27709"/>
            <a:ext cx="917985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762000" y="2274838"/>
            <a:ext cx="6096000" cy="646331"/>
          </a:xfrm>
          <a:prstGeom prst="rect">
            <a:avLst/>
          </a:prstGeom>
        </p:spPr>
        <p:txBody>
          <a:bodyPr wrap="square">
            <a:spAutoFit/>
          </a:bodyPr>
          <a:lstStyle/>
          <a:p>
            <a:r>
              <a:rPr lang="ru-RU" b="1" u="sng" dirty="0"/>
              <a:t>Для  </a:t>
            </a:r>
            <a:r>
              <a:rPr lang="ru-RU" b="1" u="sng" dirty="0" smtClean="0"/>
              <a:t>че</a:t>
            </a:r>
            <a:r>
              <a:rPr lang="ru-RU" dirty="0"/>
              <a:t/>
            </a:r>
            <a:br>
              <a:rPr lang="ru-RU" dirty="0"/>
            </a:br>
            <a:r>
              <a:rPr lang="ru-RU" dirty="0"/>
              <a:t>Сказка учит нас любить</a:t>
            </a:r>
          </a:p>
        </p:txBody>
      </p:sp>
      <p:sp>
        <p:nvSpPr>
          <p:cNvPr id="4" name="Заголовок 3"/>
          <p:cNvSpPr>
            <a:spLocks noGrp="1"/>
          </p:cNvSpPr>
          <p:nvPr>
            <p:ph type="title"/>
          </p:nvPr>
        </p:nvSpPr>
        <p:spPr/>
        <p:txBody>
          <a:bodyPr>
            <a:normAutofit fontScale="90000"/>
          </a:bodyPr>
          <a:lstStyle/>
          <a:p>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Рассматривание </a:t>
            </a:r>
            <a:r>
              <a:rPr lang="ru-RU" sz="2200" b="1" dirty="0">
                <a:solidFill>
                  <a:srgbClr val="7030A0"/>
                </a:solidFill>
                <a:effectLst/>
                <a:latin typeface="Times New Roman" panose="02020603050405020304" pitchFamily="18" charset="0"/>
                <a:cs typeface="Times New Roman" panose="02020603050405020304" pitchFamily="18" charset="0"/>
              </a:rPr>
              <a:t>иллюстраций </a:t>
            </a: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разных </a:t>
            </a:r>
            <a:r>
              <a:rPr lang="ru-RU" sz="2200" b="1" dirty="0">
                <a:solidFill>
                  <a:srgbClr val="7030A0"/>
                </a:solidFill>
                <a:effectLst/>
                <a:latin typeface="Times New Roman" panose="02020603050405020304" pitchFamily="18" charset="0"/>
                <a:cs typeface="Times New Roman" panose="02020603050405020304" pitchFamily="18" charset="0"/>
              </a:rPr>
              <a:t>художников к сказкам.</a:t>
            </a:r>
            <a:br>
              <a:rPr lang="ru-RU" sz="2200" b="1" dirty="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Загадки о сказках, героях сказок.</a:t>
            </a:r>
            <a:br>
              <a:rPr lang="ru-RU" sz="2200" b="1" dirty="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 Викторина по сказкам.</a:t>
            </a:r>
            <a:br>
              <a:rPr lang="ru-RU" sz="2200" b="1" dirty="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Посещение  выставки </a:t>
            </a: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a:t>
            </a:r>
            <a:r>
              <a:rPr lang="ru-RU" sz="2200" b="1" dirty="0">
                <a:solidFill>
                  <a:srgbClr val="7030A0"/>
                </a:solidFill>
                <a:effectLst/>
                <a:latin typeface="Times New Roman" panose="02020603050405020304" pitchFamily="18" charset="0"/>
                <a:cs typeface="Times New Roman" panose="02020603050405020304" pitchFamily="18" charset="0"/>
              </a:rPr>
              <a:t>Мои любимые сказки»,</a:t>
            </a:r>
            <a:br>
              <a:rPr lang="ru-RU" sz="2200" b="1" dirty="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Инсценировка </a:t>
            </a:r>
            <a:r>
              <a:rPr lang="ru-RU" sz="2200" b="1" dirty="0">
                <a:solidFill>
                  <a:srgbClr val="7030A0"/>
                </a:solidFill>
                <a:effectLst/>
                <a:latin typeface="Times New Roman" panose="02020603050405020304" pitchFamily="18" charset="0"/>
                <a:cs typeface="Times New Roman" panose="02020603050405020304" pitchFamily="18" charset="0"/>
              </a:rPr>
              <a:t>сказки </a:t>
            </a:r>
            <a:r>
              <a:rPr lang="ru-RU" sz="2200" b="1" dirty="0" smtClean="0">
                <a:solidFill>
                  <a:srgbClr val="7030A0"/>
                </a:solidFill>
                <a:effectLst/>
                <a:latin typeface="Times New Roman" panose="02020603050405020304" pitchFamily="18" charset="0"/>
                <a:cs typeface="Times New Roman" panose="02020603050405020304" pitchFamily="18" charset="0"/>
              </a:rPr>
              <a:t>«Теремок</a:t>
            </a:r>
            <a:r>
              <a:rPr lang="ru-RU" sz="2200" b="1" dirty="0">
                <a:solidFill>
                  <a:srgbClr val="7030A0"/>
                </a:solidFill>
                <a:effectLst/>
                <a:latin typeface="Times New Roman" panose="02020603050405020304" pitchFamily="18" charset="0"/>
                <a:cs typeface="Times New Roman" panose="02020603050405020304" pitchFamily="18" charset="0"/>
              </a:rPr>
              <a:t>».</a:t>
            </a:r>
            <a:br>
              <a:rPr lang="ru-RU" sz="2200" b="1" dirty="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latin typeface="Times New Roman" panose="02020603050405020304" pitchFamily="18" charset="0"/>
                <a:cs typeface="Times New Roman" panose="02020603050405020304" pitchFamily="18" charset="0"/>
              </a:rPr>
              <a:t/>
            </a:r>
            <a:br>
              <a:rPr lang="ru-RU" sz="2200" b="1" dirty="0">
                <a:solidFill>
                  <a:srgbClr val="7030A0"/>
                </a:solidFill>
                <a:latin typeface="Times New Roman" panose="02020603050405020304" pitchFamily="18" charset="0"/>
                <a:cs typeface="Times New Roman" panose="02020603050405020304" pitchFamily="18" charset="0"/>
              </a:rPr>
            </a:br>
            <a:r>
              <a:rPr lang="ru-RU" sz="2200" b="1" dirty="0">
                <a:solidFill>
                  <a:srgbClr val="7030A0"/>
                </a:solidFill>
                <a:latin typeface="Times New Roman" panose="02020603050405020304" pitchFamily="18" charset="0"/>
                <a:cs typeface="Times New Roman" panose="02020603050405020304" pitchFamily="18" charset="0"/>
              </a:rPr>
              <a:t/>
            </a:r>
            <a:br>
              <a:rPr lang="ru-RU" sz="22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700" b="1" dirty="0">
                <a:solidFill>
                  <a:srgbClr val="7030A0"/>
                </a:solidFill>
                <a:effectLst/>
                <a:latin typeface="Times New Roman" panose="02020603050405020304" pitchFamily="18" charset="0"/>
                <a:cs typeface="Times New Roman" panose="02020603050405020304" pitchFamily="18" charset="0"/>
              </a:rPr>
              <a:t/>
            </a:r>
            <a:br>
              <a:rPr lang="ru-RU" sz="2700" b="1" dirty="0">
                <a:solidFill>
                  <a:srgbClr val="7030A0"/>
                </a:solidFill>
                <a:effectLst/>
                <a:latin typeface="Times New Roman" panose="02020603050405020304" pitchFamily="18" charset="0"/>
                <a:cs typeface="Times New Roman" panose="02020603050405020304" pitchFamily="18" charset="0"/>
              </a:rPr>
            </a:br>
            <a:r>
              <a:rPr lang="ru-RU" sz="2700" b="1" dirty="0">
                <a:solidFill>
                  <a:srgbClr val="7030A0"/>
                </a:solidFill>
                <a:latin typeface="Times New Roman" panose="02020603050405020304" pitchFamily="18" charset="0"/>
                <a:cs typeface="Times New Roman" panose="02020603050405020304" pitchFamily="18" charset="0"/>
              </a:rPr>
              <a:t/>
            </a:r>
            <a:br>
              <a:rPr lang="ru-RU" sz="27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smtClean="0">
                <a:solidFill>
                  <a:srgbClr val="7030A0"/>
                </a:solidFill>
                <a:latin typeface="Times New Roman" panose="02020603050405020304" pitchFamily="18" charset="0"/>
                <a:cs typeface="Times New Roman" panose="02020603050405020304" pitchFamily="18" charset="0"/>
              </a:rPr>
              <a:t>                        </a:t>
            </a:r>
            <a:r>
              <a:rPr lang="ru-RU" sz="3100" b="1" u="sng" dirty="0" smtClean="0">
                <a:solidFill>
                  <a:srgbClr val="7030A0"/>
                </a:solidFill>
                <a:effectLst/>
                <a:latin typeface="Times New Roman" panose="02020603050405020304" pitchFamily="18" charset="0"/>
                <a:cs typeface="Times New Roman" panose="02020603050405020304" pitchFamily="18" charset="0"/>
              </a:rPr>
              <a:t/>
            </a:r>
            <a:br>
              <a:rPr lang="ru-RU" sz="3100" b="1" u="sng" dirty="0" smtClean="0">
                <a:solidFill>
                  <a:srgbClr val="7030A0"/>
                </a:solidFill>
                <a:effectLst/>
                <a:latin typeface="Times New Roman" panose="02020603050405020304" pitchFamily="18" charset="0"/>
                <a:cs typeface="Times New Roman" panose="02020603050405020304" pitchFamily="18" charset="0"/>
              </a:rPr>
            </a:br>
            <a:r>
              <a:rPr lang="ru-RU" sz="3100" b="1" dirty="0">
                <a:solidFill>
                  <a:srgbClr val="7030A0"/>
                </a:solidFill>
                <a:effectLst/>
                <a:latin typeface="Times New Roman" panose="02020603050405020304" pitchFamily="18" charset="0"/>
                <a:cs typeface="Times New Roman" panose="02020603050405020304" pitchFamily="18" charset="0"/>
              </a:rPr>
              <a:t/>
            </a:r>
            <a:br>
              <a:rPr lang="ru-RU" sz="3100" b="1" dirty="0">
                <a:solidFill>
                  <a:srgbClr val="7030A0"/>
                </a:solidFill>
                <a:effectLst/>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dirty="0">
                <a:effectLst/>
              </a:rPr>
              <a:t/>
            </a:r>
            <a:br>
              <a:rPr lang="ru-RU" dirty="0">
                <a:effectLst/>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latin typeface="Times New Roman" panose="02020603050405020304" pitchFamily="18" charset="0"/>
                <a:cs typeface="Times New Roman" panose="02020603050405020304" pitchFamily="18" charset="0"/>
              </a:rPr>
              <a:t/>
            </a:r>
            <a:br>
              <a:rPr lang="ru-RU" sz="1800" b="1" dirty="0">
                <a:solidFill>
                  <a:srgbClr val="7030A0"/>
                </a:solidFill>
                <a:latin typeface="Times New Roman" panose="02020603050405020304" pitchFamily="18" charset="0"/>
                <a:cs typeface="Times New Roman" panose="02020603050405020304" pitchFamily="18" charset="0"/>
              </a:rPr>
            </a:br>
            <a:r>
              <a:rPr lang="ru-RU" sz="1800" b="1" dirty="0" smtClean="0">
                <a:solidFill>
                  <a:srgbClr val="7030A0"/>
                </a:solidFill>
                <a:latin typeface="Times New Roman" panose="02020603050405020304" pitchFamily="18" charset="0"/>
                <a:cs typeface="Times New Roman" panose="02020603050405020304" pitchFamily="18" charset="0"/>
              </a:rPr>
              <a:t/>
            </a:r>
            <a:br>
              <a:rPr lang="ru-RU" sz="1800" b="1" dirty="0" smtClean="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latin typeface="Times New Roman" panose="02020603050405020304" pitchFamily="18" charset="0"/>
                <a:cs typeface="Times New Roman" panose="02020603050405020304" pitchFamily="18" charset="0"/>
              </a:rPr>
              <a:t/>
            </a:r>
            <a:br>
              <a:rPr lang="ru-RU" sz="1800" b="1"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effectLst/>
                <a:latin typeface="Times New Roman" panose="02020603050405020304" pitchFamily="18" charset="0"/>
                <a:cs typeface="Times New Roman" panose="02020603050405020304" pitchFamily="18" charset="0"/>
              </a:rPr>
              <a:t/>
            </a:r>
            <a:br>
              <a:rPr lang="ru-RU" sz="1800" dirty="0" smtClean="0">
                <a:solidFill>
                  <a:srgbClr val="7030A0"/>
                </a:solidFill>
                <a:effectLst/>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t>
            </a: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t>
            </a: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latin typeface="Times New Roman" panose="02020603050405020304" pitchFamily="18" charset="0"/>
                <a:cs typeface="Times New Roman" panose="02020603050405020304" pitchFamily="18" charset="0"/>
              </a:rPr>
              <a:t/>
            </a:r>
            <a:br>
              <a:rPr lang="ru-RU" sz="1800" b="1"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t>
            </a:r>
            <a:r>
              <a:rPr lang="ru-RU" sz="1800" dirty="0" smtClean="0">
                <a:solidFill>
                  <a:srgbClr val="7030A0"/>
                </a:solidFill>
                <a:latin typeface="Times New Roman" panose="02020603050405020304" pitchFamily="18" charset="0"/>
                <a:cs typeface="Times New Roman" panose="02020603050405020304" pitchFamily="18" charset="0"/>
              </a:rPr>
              <a:t>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t>
            </a: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1800"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latin typeface="Times New Roman" panose="02020603050405020304" pitchFamily="18" charset="0"/>
                <a:cs typeface="Times New Roman" panose="02020603050405020304" pitchFamily="18" charset="0"/>
              </a:rPr>
              <a:t/>
            </a:r>
            <a:br>
              <a:rPr lang="ru-RU" sz="1800" b="1" dirty="0">
                <a:solidFill>
                  <a:srgbClr val="7030A0"/>
                </a:solidFill>
                <a:latin typeface="Times New Roman" panose="02020603050405020304" pitchFamily="18" charset="0"/>
                <a:cs typeface="Times New Roman" panose="02020603050405020304" pitchFamily="18" charset="0"/>
              </a:rPr>
            </a:br>
            <a:r>
              <a:rPr lang="ru-RU" sz="1800" b="1" dirty="0" smtClean="0">
                <a:solidFill>
                  <a:srgbClr val="7030A0"/>
                </a:solidFill>
                <a:latin typeface="Times New Roman" panose="02020603050405020304" pitchFamily="18" charset="0"/>
                <a:cs typeface="Times New Roman" panose="02020603050405020304" pitchFamily="18" charset="0"/>
              </a:rPr>
              <a:t/>
            </a:r>
            <a:br>
              <a:rPr lang="ru-RU" sz="1800" b="1" dirty="0" smtClean="0">
                <a:solidFill>
                  <a:srgbClr val="7030A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
            </a:r>
            <a:br>
              <a:rPr lang="ru-RU" sz="2200" b="1" dirty="0">
                <a:solidFill>
                  <a:srgbClr val="7030A0"/>
                </a:solidFill>
                <a:effectLst/>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sz="3600" b="1" u="sng" dirty="0" smtClean="0">
                <a:solidFill>
                  <a:srgbClr val="0070C0"/>
                </a:solidFill>
                <a:latin typeface="Times New Roman" panose="02020603050405020304" pitchFamily="18" charset="0"/>
                <a:cs typeface="Times New Roman" panose="02020603050405020304" pitchFamily="18" charset="0"/>
              </a:rPr>
              <a:t/>
            </a:r>
            <a:br>
              <a:rPr lang="ru-RU" sz="3600" b="1" u="sng" dirty="0" smtClean="0">
                <a:solidFill>
                  <a:srgbClr val="0070C0"/>
                </a:solidFill>
                <a:latin typeface="Times New Roman" panose="02020603050405020304" pitchFamily="18" charset="0"/>
                <a:cs typeface="Times New Roman" panose="02020603050405020304" pitchFamily="18" charset="0"/>
              </a:rPr>
            </a:br>
            <a:endParaRPr lang="ru-RU"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39852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i043.radikal.ru/0905/b7/a142646605d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1" y="-27709"/>
            <a:ext cx="917985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762000" y="2274838"/>
            <a:ext cx="6096000" cy="646331"/>
          </a:xfrm>
          <a:prstGeom prst="rect">
            <a:avLst/>
          </a:prstGeom>
        </p:spPr>
        <p:txBody>
          <a:bodyPr wrap="square">
            <a:spAutoFit/>
          </a:bodyPr>
          <a:lstStyle/>
          <a:p>
            <a:r>
              <a:rPr lang="ru-RU" b="1" u="sng" dirty="0"/>
              <a:t>Для  </a:t>
            </a:r>
            <a:r>
              <a:rPr lang="ru-RU" b="1" u="sng" dirty="0" smtClean="0"/>
              <a:t>че</a:t>
            </a:r>
            <a:r>
              <a:rPr lang="ru-RU" dirty="0"/>
              <a:t/>
            </a:r>
            <a:br>
              <a:rPr lang="ru-RU" dirty="0"/>
            </a:br>
            <a:r>
              <a:rPr lang="ru-RU" dirty="0"/>
              <a:t>Сказка учит нас любить</a:t>
            </a:r>
          </a:p>
        </p:txBody>
      </p:sp>
      <p:sp>
        <p:nvSpPr>
          <p:cNvPr id="4" name="Заголовок 3"/>
          <p:cNvSpPr>
            <a:spLocks noGrp="1"/>
          </p:cNvSpPr>
          <p:nvPr>
            <p:ph type="title"/>
          </p:nvPr>
        </p:nvSpPr>
        <p:spPr/>
        <p:txBody>
          <a:bodyPr>
            <a:normAutofit fontScale="90000"/>
          </a:bodyPr>
          <a:lstStyle/>
          <a:p>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200" b="1" i="1" u="sng" dirty="0" smtClean="0">
                <a:solidFill>
                  <a:srgbClr val="7030A0"/>
                </a:solidFill>
                <a:effectLst/>
                <a:latin typeface="Times New Roman" panose="02020603050405020304" pitchFamily="18" charset="0"/>
                <a:cs typeface="Times New Roman" panose="02020603050405020304" pitchFamily="18" charset="0"/>
              </a:rPr>
              <a:t>Содержание </a:t>
            </a:r>
            <a:r>
              <a:rPr lang="ru-RU" sz="2200" b="1" i="1" u="sng" dirty="0">
                <a:solidFill>
                  <a:srgbClr val="7030A0"/>
                </a:solidFill>
                <a:effectLst/>
                <a:latin typeface="Times New Roman" panose="02020603050405020304" pitchFamily="18" charset="0"/>
                <a:cs typeface="Times New Roman" panose="02020603050405020304" pitchFamily="18" charset="0"/>
              </a:rPr>
              <a:t>работы с родителями</a:t>
            </a:r>
            <a:r>
              <a:rPr lang="ru-RU" sz="2200" b="1" u="sng" dirty="0">
                <a:solidFill>
                  <a:srgbClr val="7030A0"/>
                </a:solidFill>
                <a:effectLst/>
                <a:latin typeface="Times New Roman" panose="02020603050405020304" pitchFamily="18" charset="0"/>
                <a:cs typeface="Times New Roman" panose="02020603050405020304" pitchFamily="18" charset="0"/>
              </a:rPr>
              <a:t>.</a:t>
            </a:r>
            <a:r>
              <a:rPr lang="ru-RU" sz="2200" b="1" dirty="0">
                <a:solidFill>
                  <a:srgbClr val="7030A0"/>
                </a:solidFill>
                <a:effectLst/>
                <a:latin typeface="Times New Roman" panose="02020603050405020304" pitchFamily="18" charset="0"/>
                <a:cs typeface="Times New Roman" panose="02020603050405020304" pitchFamily="18" charset="0"/>
              </a:rPr>
              <a:t/>
            </a:r>
            <a:br>
              <a:rPr lang="ru-RU" sz="2200" b="1" dirty="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Опрос - анкетирование «</a:t>
            </a:r>
            <a:r>
              <a:rPr lang="ru-RU" sz="2200" b="1" i="1" dirty="0" smtClean="0">
                <a:solidFill>
                  <a:srgbClr val="7030A0"/>
                </a:solidFill>
                <a:effectLst/>
                <a:latin typeface="Times New Roman" panose="02020603050405020304" pitchFamily="18" charset="0"/>
                <a:cs typeface="Times New Roman" panose="02020603050405020304" pitchFamily="18" charset="0"/>
              </a:rPr>
              <a:t>Сказки</a:t>
            </a:r>
            <a:br>
              <a:rPr lang="ru-RU" sz="2200" b="1" i="1" dirty="0" smtClean="0">
                <a:solidFill>
                  <a:srgbClr val="7030A0"/>
                </a:solidFill>
                <a:effectLst/>
                <a:latin typeface="Times New Roman" panose="02020603050405020304" pitchFamily="18" charset="0"/>
                <a:cs typeface="Times New Roman" panose="02020603050405020304" pitchFamily="18" charset="0"/>
              </a:rPr>
            </a:br>
            <a:r>
              <a:rPr lang="ru-RU" sz="2200" b="1" i="1" dirty="0" smtClean="0">
                <a:solidFill>
                  <a:srgbClr val="7030A0"/>
                </a:solidFill>
                <a:effectLst/>
                <a:latin typeface="Times New Roman" panose="02020603050405020304" pitchFamily="18" charset="0"/>
                <a:cs typeface="Times New Roman" panose="02020603050405020304" pitchFamily="18" charset="0"/>
              </a:rPr>
              <a:t> </a:t>
            </a:r>
            <a:r>
              <a:rPr lang="ru-RU" sz="2200" b="1" i="1" dirty="0">
                <a:solidFill>
                  <a:srgbClr val="7030A0"/>
                </a:solidFill>
                <a:effectLst/>
                <a:latin typeface="Times New Roman" panose="02020603050405020304" pitchFamily="18" charset="0"/>
                <a:cs typeface="Times New Roman" panose="02020603050405020304" pitchFamily="18" charset="0"/>
              </a:rPr>
              <a:t>в жизни вашего ребенка</a:t>
            </a:r>
            <a:r>
              <a:rPr lang="ru-RU" sz="2200" b="1" dirty="0">
                <a:solidFill>
                  <a:srgbClr val="7030A0"/>
                </a:solidFill>
                <a:effectLst/>
                <a:latin typeface="Times New Roman" panose="02020603050405020304" pitchFamily="18" charset="0"/>
                <a:cs typeface="Times New Roman" panose="02020603050405020304" pitchFamily="18" charset="0"/>
              </a:rPr>
              <a:t>»</a:t>
            </a:r>
            <a:br>
              <a:rPr lang="ru-RU" sz="2200" b="1" dirty="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Беседа с родителями «</a:t>
            </a:r>
            <a:r>
              <a:rPr lang="ru-RU" sz="2200" b="1" i="1" dirty="0">
                <a:solidFill>
                  <a:srgbClr val="7030A0"/>
                </a:solidFill>
                <a:effectLst/>
                <a:latin typeface="Times New Roman" panose="02020603050405020304" pitchFamily="18" charset="0"/>
                <a:cs typeface="Times New Roman" panose="02020603050405020304" pitchFamily="18" charset="0"/>
              </a:rPr>
              <a:t>Знакомство </a:t>
            </a:r>
            <a:r>
              <a:rPr lang="ru-RU" sz="2200" b="1" i="1" dirty="0" smtClean="0">
                <a:solidFill>
                  <a:srgbClr val="7030A0"/>
                </a:solidFill>
                <a:effectLst/>
                <a:latin typeface="Times New Roman" panose="02020603050405020304" pitchFamily="18" charset="0"/>
                <a:cs typeface="Times New Roman" panose="02020603050405020304" pitchFamily="18" charset="0"/>
              </a:rPr>
              <a:t/>
            </a:r>
            <a:br>
              <a:rPr lang="ru-RU" sz="2200" b="1" i="1" dirty="0" smtClean="0">
                <a:solidFill>
                  <a:srgbClr val="7030A0"/>
                </a:solidFill>
                <a:effectLst/>
                <a:latin typeface="Times New Roman" panose="02020603050405020304" pitchFamily="18" charset="0"/>
                <a:cs typeface="Times New Roman" panose="02020603050405020304" pitchFamily="18" charset="0"/>
              </a:rPr>
            </a:br>
            <a:r>
              <a:rPr lang="ru-RU" sz="2200" b="1" i="1" dirty="0" smtClean="0">
                <a:solidFill>
                  <a:srgbClr val="7030A0"/>
                </a:solidFill>
                <a:effectLst/>
                <a:latin typeface="Times New Roman" panose="02020603050405020304" pitchFamily="18" charset="0"/>
                <a:cs typeface="Times New Roman" panose="02020603050405020304" pitchFamily="18" charset="0"/>
              </a:rPr>
              <a:t>с </a:t>
            </a:r>
            <a:r>
              <a:rPr lang="ru-RU" sz="2200" b="1" i="1" dirty="0">
                <a:solidFill>
                  <a:srgbClr val="7030A0"/>
                </a:solidFill>
                <a:effectLst/>
                <a:latin typeface="Times New Roman" panose="02020603050405020304" pitchFamily="18" charset="0"/>
                <a:cs typeface="Times New Roman" panose="02020603050405020304" pitchFamily="18" charset="0"/>
              </a:rPr>
              <a:t>проектом</a:t>
            </a:r>
            <a:r>
              <a:rPr lang="ru-RU" sz="2200" b="1" dirty="0">
                <a:solidFill>
                  <a:srgbClr val="7030A0"/>
                </a:solidFill>
                <a:effectLst/>
                <a:latin typeface="Times New Roman" panose="02020603050405020304" pitchFamily="18" charset="0"/>
                <a:cs typeface="Times New Roman" panose="02020603050405020304" pitchFamily="18" charset="0"/>
              </a:rPr>
              <a:t>».</a:t>
            </a:r>
            <a:br>
              <a:rPr lang="ru-RU" sz="2200" b="1" dirty="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Домашние задания для родителей </a:t>
            </a:r>
            <a:r>
              <a:rPr lang="ru-RU" sz="2200" b="1" dirty="0" smtClean="0">
                <a:solidFill>
                  <a:srgbClr val="7030A0"/>
                </a:solidFill>
                <a:effectLst/>
                <a:latin typeface="Times New Roman" panose="02020603050405020304" pitchFamily="18" charset="0"/>
                <a:cs typeface="Times New Roman" panose="02020603050405020304" pitchFamily="18" charset="0"/>
              </a:rPr>
              <a:t>и</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a:t>
            </a:r>
            <a:r>
              <a:rPr lang="ru-RU" sz="2200" b="1" dirty="0">
                <a:solidFill>
                  <a:srgbClr val="7030A0"/>
                </a:solidFill>
                <a:effectLst/>
                <a:latin typeface="Times New Roman" panose="02020603050405020304" pitchFamily="18" charset="0"/>
                <a:cs typeface="Times New Roman" panose="02020603050405020304" pitchFamily="18" charset="0"/>
              </a:rPr>
              <a:t>детей (изготовление поделок</a:t>
            </a:r>
            <a:r>
              <a:rPr lang="ru-RU" sz="2200" b="1" dirty="0" smtClean="0">
                <a:solidFill>
                  <a:srgbClr val="7030A0"/>
                </a:solidFill>
                <a:effectLst/>
                <a:latin typeface="Times New Roman" panose="02020603050405020304" pitchFamily="18" charset="0"/>
                <a:cs typeface="Times New Roman" panose="02020603050405020304" pitchFamily="18" charset="0"/>
              </a:rPr>
              <a:t>,</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a:t>
            </a:r>
            <a:r>
              <a:rPr lang="ru-RU" sz="2200" b="1" dirty="0">
                <a:solidFill>
                  <a:srgbClr val="7030A0"/>
                </a:solidFill>
                <a:effectLst/>
                <a:latin typeface="Times New Roman" panose="02020603050405020304" pitchFamily="18" charset="0"/>
                <a:cs typeface="Times New Roman" panose="02020603050405020304" pitchFamily="18" charset="0"/>
              </a:rPr>
              <a:t>рисование иллюстраций к сказкам).</a:t>
            </a:r>
            <a:br>
              <a:rPr lang="ru-RU" sz="2200" b="1" dirty="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Помощь в пополнении </a:t>
            </a:r>
            <a:r>
              <a:rPr lang="ru-RU" sz="2200" b="1" dirty="0" smtClean="0">
                <a:solidFill>
                  <a:srgbClr val="7030A0"/>
                </a:solidFill>
                <a:effectLst/>
                <a:latin typeface="Times New Roman" panose="02020603050405020304" pitchFamily="18" charset="0"/>
                <a:cs typeface="Times New Roman" panose="02020603050405020304" pitchFamily="18" charset="0"/>
              </a:rPr>
              <a:t>книжного</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a:t>
            </a:r>
            <a:r>
              <a:rPr lang="ru-RU" sz="2200" b="1" dirty="0">
                <a:solidFill>
                  <a:srgbClr val="7030A0"/>
                </a:solidFill>
                <a:effectLst/>
                <a:latin typeface="Times New Roman" panose="02020603050405020304" pitchFamily="18" charset="0"/>
                <a:cs typeface="Times New Roman" panose="02020603050405020304" pitchFamily="18" charset="0"/>
              </a:rPr>
              <a:t>уголка сказками.</a:t>
            </a:r>
            <a:br>
              <a:rPr lang="ru-RU" sz="2200" b="1" dirty="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Консультация для родителей «Какие </a:t>
            </a: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сказки </a:t>
            </a:r>
            <a:r>
              <a:rPr lang="ru-RU" sz="2200" b="1" dirty="0">
                <a:solidFill>
                  <a:srgbClr val="7030A0"/>
                </a:solidFill>
                <a:effectLst/>
                <a:latin typeface="Times New Roman" panose="02020603050405020304" pitchFamily="18" charset="0"/>
                <a:cs typeface="Times New Roman" panose="02020603050405020304" pitchFamily="18" charset="0"/>
              </a:rPr>
              <a:t>читать ребёнку на ночь», </a:t>
            </a: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a:t>
            </a:r>
            <a:r>
              <a:rPr lang="ru-RU" sz="2200" b="1" dirty="0" err="1">
                <a:solidFill>
                  <a:srgbClr val="7030A0"/>
                </a:solidFill>
                <a:effectLst/>
                <a:latin typeface="Times New Roman" panose="02020603050405020304" pitchFamily="18" charset="0"/>
                <a:cs typeface="Times New Roman" panose="02020603050405020304" pitchFamily="18" charset="0"/>
              </a:rPr>
              <a:t>Сказкотерапия</a:t>
            </a:r>
            <a:r>
              <a:rPr lang="ru-RU" sz="2200" b="1" dirty="0">
                <a:solidFill>
                  <a:srgbClr val="7030A0"/>
                </a:solidFill>
                <a:effectLst/>
                <a:latin typeface="Times New Roman" panose="02020603050405020304" pitchFamily="18" charset="0"/>
                <a:cs typeface="Times New Roman" panose="02020603050405020304" pitchFamily="18" charset="0"/>
              </a:rPr>
              <a:t>».</a:t>
            </a:r>
            <a:br>
              <a:rPr lang="ru-RU" sz="2200" b="1" dirty="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Информация для родителей в папке </a:t>
            </a:r>
            <a:r>
              <a:rPr lang="ru-RU" sz="2200" b="1" dirty="0" smtClean="0">
                <a:solidFill>
                  <a:srgbClr val="7030A0"/>
                </a:solidFill>
                <a:effectLst/>
                <a:latin typeface="Times New Roman" panose="02020603050405020304" pitchFamily="18" charset="0"/>
                <a:cs typeface="Times New Roman" panose="02020603050405020304" pitchFamily="18" charset="0"/>
              </a:rPr>
              <a:t>–</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a:t>
            </a:r>
            <a:r>
              <a:rPr lang="ru-RU" sz="2200" b="1" dirty="0">
                <a:solidFill>
                  <a:srgbClr val="7030A0"/>
                </a:solidFill>
                <a:effectLst/>
                <a:latin typeface="Times New Roman" panose="02020603050405020304" pitchFamily="18" charset="0"/>
                <a:cs typeface="Times New Roman" panose="02020603050405020304" pitchFamily="18" charset="0"/>
              </a:rPr>
              <a:t>передвижке: «</a:t>
            </a:r>
            <a:r>
              <a:rPr lang="ru-RU" sz="2200" b="1" i="1" dirty="0">
                <a:solidFill>
                  <a:srgbClr val="7030A0"/>
                </a:solidFill>
                <a:effectLst/>
                <a:latin typeface="Times New Roman" panose="02020603050405020304" pitchFamily="18" charset="0"/>
                <a:cs typeface="Times New Roman" panose="02020603050405020304" pitchFamily="18" charset="0"/>
              </a:rPr>
              <a:t>Читаем детям сказки</a:t>
            </a:r>
            <a:r>
              <a:rPr lang="ru-RU" sz="2200" b="1" dirty="0">
                <a:solidFill>
                  <a:srgbClr val="7030A0"/>
                </a:solidFill>
                <a:effectLst/>
                <a:latin typeface="Times New Roman" panose="02020603050405020304" pitchFamily="18" charset="0"/>
                <a:cs typeface="Times New Roman" panose="02020603050405020304" pitchFamily="18" charset="0"/>
              </a:rPr>
              <a:t> »</a:t>
            </a:r>
            <a:br>
              <a:rPr lang="ru-RU" sz="2200" b="1" dirty="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Совместная творческая работа с детьми</a:t>
            </a:r>
            <a:r>
              <a:rPr lang="ru-RU" sz="2200" b="1" dirty="0" smtClean="0">
                <a:solidFill>
                  <a:srgbClr val="7030A0"/>
                </a:solidFill>
                <a:effectLst/>
                <a:latin typeface="Times New Roman" panose="02020603050405020304" pitchFamily="18" charset="0"/>
                <a:cs typeface="Times New Roman" panose="02020603050405020304" pitchFamily="18" charset="0"/>
              </a:rPr>
              <a:t>:</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a:t>
            </a:r>
            <a:r>
              <a:rPr lang="ru-RU" sz="2200" b="1" dirty="0">
                <a:solidFill>
                  <a:srgbClr val="7030A0"/>
                </a:solidFill>
                <a:effectLst/>
                <a:latin typeface="Times New Roman" panose="02020603050405020304" pitchFamily="18" charset="0"/>
                <a:cs typeface="Times New Roman" panose="02020603050405020304" pitchFamily="18" charset="0"/>
              </a:rPr>
              <a:t>Изготовить атрибуты для </a:t>
            </a:r>
            <a:r>
              <a:rPr lang="ru-RU" sz="2200" b="1" dirty="0" err="1" smtClean="0">
                <a:solidFill>
                  <a:srgbClr val="7030A0"/>
                </a:solidFill>
                <a:effectLst/>
                <a:latin typeface="Times New Roman" panose="02020603050405020304" pitchFamily="18" charset="0"/>
                <a:cs typeface="Times New Roman" panose="02020603050405020304" pitchFamily="18" charset="0"/>
              </a:rPr>
              <a:t>театраль</a:t>
            </a: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 </a:t>
            </a:r>
            <a:r>
              <a:rPr lang="ru-RU" sz="2200" b="1" dirty="0" smtClean="0">
                <a:solidFill>
                  <a:srgbClr val="7030A0"/>
                </a:solidFill>
                <a:effectLst/>
                <a:latin typeface="Times New Roman" panose="02020603050405020304" pitchFamily="18" charset="0"/>
                <a:cs typeface="Times New Roman" panose="02020603050405020304" pitchFamily="18" charset="0"/>
              </a:rPr>
              <a:t>     </a:t>
            </a:r>
            <a:r>
              <a:rPr lang="ru-RU" sz="2200" b="1" dirty="0" err="1" smtClean="0">
                <a:solidFill>
                  <a:srgbClr val="7030A0"/>
                </a:solidFill>
                <a:effectLst/>
                <a:latin typeface="Times New Roman" panose="02020603050405020304" pitchFamily="18" charset="0"/>
                <a:cs typeface="Times New Roman" panose="02020603050405020304" pitchFamily="18" charset="0"/>
              </a:rPr>
              <a:t>ного</a:t>
            </a:r>
            <a:r>
              <a:rPr lang="ru-RU" sz="2200" b="1" dirty="0" smtClean="0">
                <a:solidFill>
                  <a:srgbClr val="7030A0"/>
                </a:solidFill>
                <a:effectLst/>
                <a:latin typeface="Times New Roman" panose="02020603050405020304" pitchFamily="18" charset="0"/>
                <a:cs typeface="Times New Roman" panose="02020603050405020304" pitchFamily="18" charset="0"/>
              </a:rPr>
              <a:t> </a:t>
            </a:r>
            <a:r>
              <a:rPr lang="ru-RU" sz="2200" b="1" dirty="0">
                <a:solidFill>
                  <a:srgbClr val="7030A0"/>
                </a:solidFill>
                <a:effectLst/>
                <a:latin typeface="Times New Roman" panose="02020603050405020304" pitchFamily="18" charset="0"/>
                <a:cs typeface="Times New Roman" panose="02020603050405020304" pitchFamily="18" charset="0"/>
              </a:rPr>
              <a:t> </a:t>
            </a:r>
            <a:r>
              <a:rPr lang="ru-RU" sz="2200" b="1" dirty="0" smtClean="0">
                <a:solidFill>
                  <a:srgbClr val="7030A0"/>
                </a:solidFill>
                <a:effectLst/>
                <a:latin typeface="Times New Roman" panose="02020603050405020304" pitchFamily="18" charset="0"/>
                <a:cs typeface="Times New Roman" panose="02020603050405020304" pitchFamily="18" charset="0"/>
              </a:rPr>
              <a:t>уголка </a:t>
            </a:r>
            <a:r>
              <a:rPr lang="ru-RU" sz="2200" b="1" dirty="0">
                <a:solidFill>
                  <a:srgbClr val="7030A0"/>
                </a:solidFill>
                <a:effectLst/>
                <a:latin typeface="Times New Roman" panose="02020603050405020304" pitchFamily="18" charset="0"/>
                <a:cs typeface="Times New Roman" panose="02020603050405020304" pitchFamily="18" charset="0"/>
              </a:rPr>
              <a:t>(маски, шляпы)</a:t>
            </a:r>
            <a:r>
              <a:rPr lang="ru-RU" sz="2200" b="1" i="1" dirty="0">
                <a:solidFill>
                  <a:srgbClr val="7030A0"/>
                </a:solidFill>
                <a:effectLst/>
                <a:latin typeface="Times New Roman" panose="02020603050405020304" pitchFamily="18" charset="0"/>
                <a:cs typeface="Times New Roman" panose="02020603050405020304" pitchFamily="18" charset="0"/>
              </a:rPr>
              <a:t> </a:t>
            </a:r>
            <a:r>
              <a:rPr lang="ru-RU" sz="2200" b="1" dirty="0">
                <a:solidFill>
                  <a:srgbClr val="7030A0"/>
                </a:solidFill>
                <a:effectLst/>
                <a:latin typeface="Times New Roman" panose="02020603050405020304" pitchFamily="18" charset="0"/>
                <a:cs typeface="Times New Roman" panose="02020603050405020304" pitchFamily="18" charset="0"/>
              </a:rPr>
              <a:t/>
            </a:r>
            <a:br>
              <a:rPr lang="ru-RU" sz="2200" b="1" dirty="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latin typeface="Times New Roman" panose="02020603050405020304" pitchFamily="18" charset="0"/>
                <a:cs typeface="Times New Roman" panose="02020603050405020304" pitchFamily="18" charset="0"/>
              </a:rPr>
              <a:t/>
            </a:r>
            <a:br>
              <a:rPr lang="ru-RU" sz="22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
            </a:r>
            <a:br>
              <a:rPr lang="ru-RU" sz="2200" b="1" dirty="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latin typeface="Times New Roman" panose="02020603050405020304" pitchFamily="18" charset="0"/>
                <a:cs typeface="Times New Roman" panose="02020603050405020304" pitchFamily="18" charset="0"/>
              </a:rPr>
              <a:t/>
            </a:r>
            <a:br>
              <a:rPr lang="ru-RU" sz="2200" b="1" dirty="0">
                <a:solidFill>
                  <a:srgbClr val="7030A0"/>
                </a:solidFill>
                <a:latin typeface="Times New Roman" panose="02020603050405020304" pitchFamily="18" charset="0"/>
                <a:cs typeface="Times New Roman" panose="02020603050405020304" pitchFamily="18" charset="0"/>
              </a:rPr>
            </a:br>
            <a:r>
              <a:rPr lang="ru-RU" sz="2200" b="1" dirty="0">
                <a:solidFill>
                  <a:srgbClr val="7030A0"/>
                </a:solidFill>
                <a:latin typeface="Times New Roman" panose="02020603050405020304" pitchFamily="18" charset="0"/>
                <a:cs typeface="Times New Roman" panose="02020603050405020304" pitchFamily="18" charset="0"/>
              </a:rPr>
              <a:t/>
            </a:r>
            <a:br>
              <a:rPr lang="ru-RU" sz="22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700" b="1" dirty="0">
                <a:solidFill>
                  <a:srgbClr val="7030A0"/>
                </a:solidFill>
                <a:effectLst/>
                <a:latin typeface="Times New Roman" panose="02020603050405020304" pitchFamily="18" charset="0"/>
                <a:cs typeface="Times New Roman" panose="02020603050405020304" pitchFamily="18" charset="0"/>
              </a:rPr>
              <a:t/>
            </a:r>
            <a:br>
              <a:rPr lang="ru-RU" sz="2700" b="1" dirty="0">
                <a:solidFill>
                  <a:srgbClr val="7030A0"/>
                </a:solidFill>
                <a:effectLst/>
                <a:latin typeface="Times New Roman" panose="02020603050405020304" pitchFamily="18" charset="0"/>
                <a:cs typeface="Times New Roman" panose="02020603050405020304" pitchFamily="18" charset="0"/>
              </a:rPr>
            </a:br>
            <a:r>
              <a:rPr lang="ru-RU" sz="2700" b="1" dirty="0">
                <a:solidFill>
                  <a:srgbClr val="7030A0"/>
                </a:solidFill>
                <a:latin typeface="Times New Roman" panose="02020603050405020304" pitchFamily="18" charset="0"/>
                <a:cs typeface="Times New Roman" panose="02020603050405020304" pitchFamily="18" charset="0"/>
              </a:rPr>
              <a:t/>
            </a:r>
            <a:br>
              <a:rPr lang="ru-RU" sz="27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smtClean="0">
                <a:solidFill>
                  <a:srgbClr val="7030A0"/>
                </a:solidFill>
                <a:latin typeface="Times New Roman" panose="02020603050405020304" pitchFamily="18" charset="0"/>
                <a:cs typeface="Times New Roman" panose="02020603050405020304" pitchFamily="18" charset="0"/>
              </a:rPr>
              <a:t>                        </a:t>
            </a:r>
            <a:r>
              <a:rPr lang="ru-RU" sz="3100" b="1" u="sng" dirty="0" smtClean="0">
                <a:solidFill>
                  <a:srgbClr val="7030A0"/>
                </a:solidFill>
                <a:effectLst/>
                <a:latin typeface="Times New Roman" panose="02020603050405020304" pitchFamily="18" charset="0"/>
                <a:cs typeface="Times New Roman" panose="02020603050405020304" pitchFamily="18" charset="0"/>
              </a:rPr>
              <a:t/>
            </a:r>
            <a:br>
              <a:rPr lang="ru-RU" sz="3100" b="1" u="sng" dirty="0" smtClean="0">
                <a:solidFill>
                  <a:srgbClr val="7030A0"/>
                </a:solidFill>
                <a:effectLst/>
                <a:latin typeface="Times New Roman" panose="02020603050405020304" pitchFamily="18" charset="0"/>
                <a:cs typeface="Times New Roman" panose="02020603050405020304" pitchFamily="18" charset="0"/>
              </a:rPr>
            </a:br>
            <a:r>
              <a:rPr lang="ru-RU" sz="3100" b="1" dirty="0">
                <a:solidFill>
                  <a:srgbClr val="7030A0"/>
                </a:solidFill>
                <a:effectLst/>
                <a:latin typeface="Times New Roman" panose="02020603050405020304" pitchFamily="18" charset="0"/>
                <a:cs typeface="Times New Roman" panose="02020603050405020304" pitchFamily="18" charset="0"/>
              </a:rPr>
              <a:t/>
            </a:r>
            <a:br>
              <a:rPr lang="ru-RU" sz="3100" b="1" dirty="0">
                <a:solidFill>
                  <a:srgbClr val="7030A0"/>
                </a:solidFill>
                <a:effectLst/>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dirty="0">
                <a:effectLst/>
              </a:rPr>
              <a:t/>
            </a:r>
            <a:br>
              <a:rPr lang="ru-RU" dirty="0">
                <a:effectLst/>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latin typeface="Times New Roman" panose="02020603050405020304" pitchFamily="18" charset="0"/>
                <a:cs typeface="Times New Roman" panose="02020603050405020304" pitchFamily="18" charset="0"/>
              </a:rPr>
              <a:t/>
            </a:r>
            <a:br>
              <a:rPr lang="ru-RU" sz="1800" b="1" dirty="0">
                <a:solidFill>
                  <a:srgbClr val="7030A0"/>
                </a:solidFill>
                <a:latin typeface="Times New Roman" panose="02020603050405020304" pitchFamily="18" charset="0"/>
                <a:cs typeface="Times New Roman" panose="02020603050405020304" pitchFamily="18" charset="0"/>
              </a:rPr>
            </a:br>
            <a:r>
              <a:rPr lang="ru-RU" sz="1800" b="1" dirty="0" smtClean="0">
                <a:solidFill>
                  <a:srgbClr val="7030A0"/>
                </a:solidFill>
                <a:latin typeface="Times New Roman" panose="02020603050405020304" pitchFamily="18" charset="0"/>
                <a:cs typeface="Times New Roman" panose="02020603050405020304" pitchFamily="18" charset="0"/>
              </a:rPr>
              <a:t/>
            </a:r>
            <a:br>
              <a:rPr lang="ru-RU" sz="1800" b="1" dirty="0" smtClean="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latin typeface="Times New Roman" panose="02020603050405020304" pitchFamily="18" charset="0"/>
                <a:cs typeface="Times New Roman" panose="02020603050405020304" pitchFamily="18" charset="0"/>
              </a:rPr>
              <a:t/>
            </a:r>
            <a:br>
              <a:rPr lang="ru-RU" sz="1800" b="1"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effectLst/>
                <a:latin typeface="Times New Roman" panose="02020603050405020304" pitchFamily="18" charset="0"/>
                <a:cs typeface="Times New Roman" panose="02020603050405020304" pitchFamily="18" charset="0"/>
              </a:rPr>
              <a:t/>
            </a:r>
            <a:br>
              <a:rPr lang="ru-RU" sz="1800" dirty="0" smtClean="0">
                <a:solidFill>
                  <a:srgbClr val="7030A0"/>
                </a:solidFill>
                <a:effectLst/>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t>
            </a: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t>
            </a: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latin typeface="Times New Roman" panose="02020603050405020304" pitchFamily="18" charset="0"/>
                <a:cs typeface="Times New Roman" panose="02020603050405020304" pitchFamily="18" charset="0"/>
              </a:rPr>
              <a:t/>
            </a:r>
            <a:br>
              <a:rPr lang="ru-RU" sz="1800" b="1"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t>
            </a:r>
            <a:r>
              <a:rPr lang="ru-RU" sz="1800" dirty="0" smtClean="0">
                <a:solidFill>
                  <a:srgbClr val="7030A0"/>
                </a:solidFill>
                <a:latin typeface="Times New Roman" panose="02020603050405020304" pitchFamily="18" charset="0"/>
                <a:cs typeface="Times New Roman" panose="02020603050405020304" pitchFamily="18" charset="0"/>
              </a:rPr>
              <a:t>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t>
            </a: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1800"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latin typeface="Times New Roman" panose="02020603050405020304" pitchFamily="18" charset="0"/>
                <a:cs typeface="Times New Roman" panose="02020603050405020304" pitchFamily="18" charset="0"/>
              </a:rPr>
              <a:t/>
            </a:r>
            <a:br>
              <a:rPr lang="ru-RU" sz="1800" b="1" dirty="0">
                <a:solidFill>
                  <a:srgbClr val="7030A0"/>
                </a:solidFill>
                <a:latin typeface="Times New Roman" panose="02020603050405020304" pitchFamily="18" charset="0"/>
                <a:cs typeface="Times New Roman" panose="02020603050405020304" pitchFamily="18" charset="0"/>
              </a:rPr>
            </a:br>
            <a:r>
              <a:rPr lang="ru-RU" sz="1800" b="1" dirty="0" smtClean="0">
                <a:solidFill>
                  <a:srgbClr val="7030A0"/>
                </a:solidFill>
                <a:latin typeface="Times New Roman" panose="02020603050405020304" pitchFamily="18" charset="0"/>
                <a:cs typeface="Times New Roman" panose="02020603050405020304" pitchFamily="18" charset="0"/>
              </a:rPr>
              <a:t/>
            </a:r>
            <a:br>
              <a:rPr lang="ru-RU" sz="1800" b="1" dirty="0" smtClean="0">
                <a:solidFill>
                  <a:srgbClr val="7030A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
            </a:r>
            <a:br>
              <a:rPr lang="ru-RU" sz="2200" b="1" dirty="0">
                <a:solidFill>
                  <a:srgbClr val="7030A0"/>
                </a:solidFill>
                <a:effectLst/>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sz="3600" b="1" u="sng" dirty="0" smtClean="0">
                <a:solidFill>
                  <a:srgbClr val="0070C0"/>
                </a:solidFill>
                <a:latin typeface="Times New Roman" panose="02020603050405020304" pitchFamily="18" charset="0"/>
                <a:cs typeface="Times New Roman" panose="02020603050405020304" pitchFamily="18" charset="0"/>
              </a:rPr>
              <a:t/>
            </a:r>
            <a:br>
              <a:rPr lang="ru-RU" sz="3600" b="1" u="sng" dirty="0" smtClean="0">
                <a:solidFill>
                  <a:srgbClr val="0070C0"/>
                </a:solidFill>
                <a:latin typeface="Times New Roman" panose="02020603050405020304" pitchFamily="18" charset="0"/>
                <a:cs typeface="Times New Roman" panose="02020603050405020304" pitchFamily="18" charset="0"/>
              </a:rPr>
            </a:br>
            <a:endParaRPr lang="ru-RU"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91775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i043.radikal.ru/0905/b7/a142646605d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1" y="-27709"/>
            <a:ext cx="917985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762000" y="2274838"/>
            <a:ext cx="6096000" cy="646331"/>
          </a:xfrm>
          <a:prstGeom prst="rect">
            <a:avLst/>
          </a:prstGeom>
        </p:spPr>
        <p:txBody>
          <a:bodyPr wrap="square">
            <a:spAutoFit/>
          </a:bodyPr>
          <a:lstStyle/>
          <a:p>
            <a:r>
              <a:rPr lang="ru-RU" b="1" u="sng" dirty="0"/>
              <a:t>Для  </a:t>
            </a:r>
            <a:r>
              <a:rPr lang="ru-RU" b="1" u="sng" dirty="0" smtClean="0"/>
              <a:t>че</a:t>
            </a:r>
            <a:r>
              <a:rPr lang="ru-RU" dirty="0"/>
              <a:t/>
            </a:r>
            <a:br>
              <a:rPr lang="ru-RU" dirty="0"/>
            </a:br>
            <a:r>
              <a:rPr lang="ru-RU" dirty="0"/>
              <a:t>Сказка учит нас любить</a:t>
            </a:r>
          </a:p>
        </p:txBody>
      </p:sp>
      <p:sp>
        <p:nvSpPr>
          <p:cNvPr id="4" name="Заголовок 3"/>
          <p:cNvSpPr>
            <a:spLocks noGrp="1"/>
          </p:cNvSpPr>
          <p:nvPr>
            <p:ph type="title"/>
          </p:nvPr>
        </p:nvSpPr>
        <p:spPr/>
        <p:txBody>
          <a:bodyPr>
            <a:normAutofit fontScale="90000"/>
          </a:bodyPr>
          <a:lstStyle/>
          <a:p>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smtClean="0">
                <a:solidFill>
                  <a:srgbClr val="7030A0"/>
                </a:solidFill>
                <a:latin typeface="Times New Roman" panose="02020603050405020304" pitchFamily="18" charset="0"/>
                <a:cs typeface="Times New Roman" panose="02020603050405020304" pitchFamily="18" charset="0"/>
              </a:rPr>
              <a:t>                   </a:t>
            </a:r>
            <a:r>
              <a:rPr lang="ru-RU" sz="2700" b="1" u="sng" dirty="0" smtClean="0">
                <a:solidFill>
                  <a:srgbClr val="7030A0"/>
                </a:solidFill>
                <a:effectLst/>
                <a:latin typeface="Times New Roman" panose="02020603050405020304" pitchFamily="18" charset="0"/>
                <a:cs typeface="Times New Roman" panose="02020603050405020304" pitchFamily="18" charset="0"/>
              </a:rPr>
              <a:t>Наши будни </a:t>
            </a:r>
            <a:r>
              <a:rPr lang="ru-RU" sz="2700" b="1" u="sng" dirty="0">
                <a:solidFill>
                  <a:srgbClr val="7030A0"/>
                </a:solidFill>
                <a:effectLst/>
                <a:latin typeface="Times New Roman" panose="02020603050405020304" pitchFamily="18" charset="0"/>
                <a:cs typeface="Times New Roman" panose="02020603050405020304" pitchFamily="18" charset="0"/>
              </a:rPr>
              <a:t/>
            </a:r>
            <a:br>
              <a:rPr lang="ru-RU" sz="2700" b="1" u="sng" dirty="0">
                <a:solidFill>
                  <a:srgbClr val="7030A0"/>
                </a:solidFill>
                <a:effectLst/>
                <a:latin typeface="Times New Roman" panose="02020603050405020304" pitchFamily="18" charset="0"/>
                <a:cs typeface="Times New Roman" panose="02020603050405020304" pitchFamily="18" charset="0"/>
              </a:rPr>
            </a:br>
            <a:r>
              <a:rPr lang="ru-RU" sz="2700" b="1" u="sng" dirty="0">
                <a:solidFill>
                  <a:srgbClr val="7030A0"/>
                </a:solidFill>
                <a:effectLst/>
                <a:latin typeface="Times New Roman" panose="02020603050405020304" pitchFamily="18" charset="0"/>
                <a:cs typeface="Times New Roman" panose="02020603050405020304" pitchFamily="18" charset="0"/>
              </a:rPr>
              <a:t/>
            </a:r>
            <a:br>
              <a:rPr lang="ru-RU" sz="2700" b="1" u="sng" dirty="0">
                <a:solidFill>
                  <a:srgbClr val="7030A0"/>
                </a:solidFill>
                <a:effectLst/>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
            </a:r>
            <a:br>
              <a:rPr lang="ru-RU" sz="2200" b="1" dirty="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latin typeface="Times New Roman" panose="02020603050405020304" pitchFamily="18" charset="0"/>
                <a:cs typeface="Times New Roman" panose="02020603050405020304" pitchFamily="18" charset="0"/>
              </a:rPr>
              <a:t/>
            </a:r>
            <a:br>
              <a:rPr lang="ru-RU" sz="2200" b="1" dirty="0">
                <a:solidFill>
                  <a:srgbClr val="7030A0"/>
                </a:solidFill>
                <a:latin typeface="Times New Roman" panose="02020603050405020304" pitchFamily="18" charset="0"/>
                <a:cs typeface="Times New Roman" panose="02020603050405020304" pitchFamily="18" charset="0"/>
              </a:rPr>
            </a:br>
            <a:r>
              <a:rPr lang="ru-RU" sz="2200" b="1" dirty="0">
                <a:solidFill>
                  <a:srgbClr val="7030A0"/>
                </a:solidFill>
                <a:latin typeface="Times New Roman" panose="02020603050405020304" pitchFamily="18" charset="0"/>
                <a:cs typeface="Times New Roman" panose="02020603050405020304" pitchFamily="18" charset="0"/>
              </a:rPr>
              <a:t/>
            </a:r>
            <a:br>
              <a:rPr lang="ru-RU" sz="22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700" b="1" dirty="0">
                <a:solidFill>
                  <a:srgbClr val="7030A0"/>
                </a:solidFill>
                <a:effectLst/>
                <a:latin typeface="Times New Roman" panose="02020603050405020304" pitchFamily="18" charset="0"/>
                <a:cs typeface="Times New Roman" panose="02020603050405020304" pitchFamily="18" charset="0"/>
              </a:rPr>
              <a:t/>
            </a:r>
            <a:br>
              <a:rPr lang="ru-RU" sz="2700" b="1" dirty="0">
                <a:solidFill>
                  <a:srgbClr val="7030A0"/>
                </a:solidFill>
                <a:effectLst/>
                <a:latin typeface="Times New Roman" panose="02020603050405020304" pitchFamily="18" charset="0"/>
                <a:cs typeface="Times New Roman" panose="02020603050405020304" pitchFamily="18" charset="0"/>
              </a:rPr>
            </a:br>
            <a:r>
              <a:rPr lang="ru-RU" sz="2700" b="1" dirty="0">
                <a:solidFill>
                  <a:srgbClr val="7030A0"/>
                </a:solidFill>
                <a:latin typeface="Times New Roman" panose="02020603050405020304" pitchFamily="18" charset="0"/>
                <a:cs typeface="Times New Roman" panose="02020603050405020304" pitchFamily="18" charset="0"/>
              </a:rPr>
              <a:t/>
            </a:r>
            <a:br>
              <a:rPr lang="ru-RU" sz="27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smtClean="0">
                <a:solidFill>
                  <a:srgbClr val="7030A0"/>
                </a:solidFill>
                <a:latin typeface="Times New Roman" panose="02020603050405020304" pitchFamily="18" charset="0"/>
                <a:cs typeface="Times New Roman" panose="02020603050405020304" pitchFamily="18" charset="0"/>
              </a:rPr>
              <a:t>                        </a:t>
            </a:r>
            <a:r>
              <a:rPr lang="ru-RU" sz="3100" b="1" u="sng" dirty="0" smtClean="0">
                <a:solidFill>
                  <a:srgbClr val="7030A0"/>
                </a:solidFill>
                <a:effectLst/>
                <a:latin typeface="Times New Roman" panose="02020603050405020304" pitchFamily="18" charset="0"/>
                <a:cs typeface="Times New Roman" panose="02020603050405020304" pitchFamily="18" charset="0"/>
              </a:rPr>
              <a:t/>
            </a:r>
            <a:br>
              <a:rPr lang="ru-RU" sz="3100" b="1" u="sng" dirty="0" smtClean="0">
                <a:solidFill>
                  <a:srgbClr val="7030A0"/>
                </a:solidFill>
                <a:effectLst/>
                <a:latin typeface="Times New Roman" panose="02020603050405020304" pitchFamily="18" charset="0"/>
                <a:cs typeface="Times New Roman" panose="02020603050405020304" pitchFamily="18" charset="0"/>
              </a:rPr>
            </a:br>
            <a:r>
              <a:rPr lang="ru-RU" sz="3100" b="1" dirty="0">
                <a:solidFill>
                  <a:srgbClr val="7030A0"/>
                </a:solidFill>
                <a:effectLst/>
                <a:latin typeface="Times New Roman" panose="02020603050405020304" pitchFamily="18" charset="0"/>
                <a:cs typeface="Times New Roman" panose="02020603050405020304" pitchFamily="18" charset="0"/>
              </a:rPr>
              <a:t/>
            </a:r>
            <a:br>
              <a:rPr lang="ru-RU" sz="3100" b="1" dirty="0">
                <a:solidFill>
                  <a:srgbClr val="7030A0"/>
                </a:solidFill>
                <a:effectLst/>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dirty="0">
                <a:effectLst/>
              </a:rPr>
              <a:t/>
            </a:r>
            <a:br>
              <a:rPr lang="ru-RU" dirty="0">
                <a:effectLst/>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latin typeface="Times New Roman" panose="02020603050405020304" pitchFamily="18" charset="0"/>
                <a:cs typeface="Times New Roman" panose="02020603050405020304" pitchFamily="18" charset="0"/>
              </a:rPr>
              <a:t/>
            </a:r>
            <a:br>
              <a:rPr lang="ru-RU" sz="1800" b="1" dirty="0">
                <a:solidFill>
                  <a:srgbClr val="7030A0"/>
                </a:solidFill>
                <a:latin typeface="Times New Roman" panose="02020603050405020304" pitchFamily="18" charset="0"/>
                <a:cs typeface="Times New Roman" panose="02020603050405020304" pitchFamily="18" charset="0"/>
              </a:rPr>
            </a:br>
            <a:r>
              <a:rPr lang="ru-RU" sz="1800" b="1" dirty="0" smtClean="0">
                <a:solidFill>
                  <a:srgbClr val="7030A0"/>
                </a:solidFill>
                <a:latin typeface="Times New Roman" panose="02020603050405020304" pitchFamily="18" charset="0"/>
                <a:cs typeface="Times New Roman" panose="02020603050405020304" pitchFamily="18" charset="0"/>
              </a:rPr>
              <a:t/>
            </a:r>
            <a:br>
              <a:rPr lang="ru-RU" sz="1800" b="1" dirty="0" smtClean="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latin typeface="Times New Roman" panose="02020603050405020304" pitchFamily="18" charset="0"/>
                <a:cs typeface="Times New Roman" panose="02020603050405020304" pitchFamily="18" charset="0"/>
              </a:rPr>
              <a:t/>
            </a:r>
            <a:br>
              <a:rPr lang="ru-RU" sz="1800" b="1"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effectLst/>
                <a:latin typeface="Times New Roman" panose="02020603050405020304" pitchFamily="18" charset="0"/>
                <a:cs typeface="Times New Roman" panose="02020603050405020304" pitchFamily="18" charset="0"/>
              </a:rPr>
              <a:t/>
            </a:r>
            <a:br>
              <a:rPr lang="ru-RU" sz="1800" dirty="0" smtClean="0">
                <a:solidFill>
                  <a:srgbClr val="7030A0"/>
                </a:solidFill>
                <a:effectLst/>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t>
            </a: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t>
            </a: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latin typeface="Times New Roman" panose="02020603050405020304" pitchFamily="18" charset="0"/>
                <a:cs typeface="Times New Roman" panose="02020603050405020304" pitchFamily="18" charset="0"/>
              </a:rPr>
              <a:t/>
            </a:r>
            <a:br>
              <a:rPr lang="ru-RU" sz="1800" b="1"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t>
            </a:r>
            <a:r>
              <a:rPr lang="ru-RU" sz="1800" dirty="0" smtClean="0">
                <a:solidFill>
                  <a:srgbClr val="7030A0"/>
                </a:solidFill>
                <a:latin typeface="Times New Roman" panose="02020603050405020304" pitchFamily="18" charset="0"/>
                <a:cs typeface="Times New Roman" panose="02020603050405020304" pitchFamily="18" charset="0"/>
              </a:rPr>
              <a:t>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t>
            </a: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1800"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latin typeface="Times New Roman" panose="02020603050405020304" pitchFamily="18" charset="0"/>
                <a:cs typeface="Times New Roman" panose="02020603050405020304" pitchFamily="18" charset="0"/>
              </a:rPr>
              <a:t/>
            </a:r>
            <a:br>
              <a:rPr lang="ru-RU" sz="1800" b="1" dirty="0">
                <a:solidFill>
                  <a:srgbClr val="7030A0"/>
                </a:solidFill>
                <a:latin typeface="Times New Roman" panose="02020603050405020304" pitchFamily="18" charset="0"/>
                <a:cs typeface="Times New Roman" panose="02020603050405020304" pitchFamily="18" charset="0"/>
              </a:rPr>
            </a:br>
            <a:r>
              <a:rPr lang="ru-RU" sz="1800" b="1" dirty="0" smtClean="0">
                <a:solidFill>
                  <a:srgbClr val="7030A0"/>
                </a:solidFill>
                <a:latin typeface="Times New Roman" panose="02020603050405020304" pitchFamily="18" charset="0"/>
                <a:cs typeface="Times New Roman" panose="02020603050405020304" pitchFamily="18" charset="0"/>
              </a:rPr>
              <a:t/>
            </a:r>
            <a:br>
              <a:rPr lang="ru-RU" sz="1800" b="1" dirty="0" smtClean="0">
                <a:solidFill>
                  <a:srgbClr val="7030A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
            </a:r>
            <a:br>
              <a:rPr lang="ru-RU" sz="2200" b="1" dirty="0">
                <a:solidFill>
                  <a:srgbClr val="7030A0"/>
                </a:solidFill>
                <a:effectLst/>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sz="3600" b="1" u="sng" dirty="0" smtClean="0">
                <a:solidFill>
                  <a:srgbClr val="0070C0"/>
                </a:solidFill>
                <a:latin typeface="Times New Roman" panose="02020603050405020304" pitchFamily="18" charset="0"/>
                <a:cs typeface="Times New Roman" panose="02020603050405020304" pitchFamily="18" charset="0"/>
              </a:rPr>
              <a:t/>
            </a:r>
            <a:br>
              <a:rPr lang="ru-RU" sz="3600" b="1" u="sng" dirty="0" smtClean="0">
                <a:solidFill>
                  <a:srgbClr val="0070C0"/>
                </a:solidFill>
                <a:latin typeface="Times New Roman" panose="02020603050405020304" pitchFamily="18" charset="0"/>
                <a:cs typeface="Times New Roman" panose="02020603050405020304" pitchFamily="18" charset="0"/>
              </a:rPr>
            </a:br>
            <a:endParaRPr lang="ru-RU" b="1" dirty="0">
              <a:solidFill>
                <a:srgbClr val="0070C0"/>
              </a:solidFill>
              <a:latin typeface="Times New Roman" panose="02020603050405020304" pitchFamily="18" charset="0"/>
              <a:cs typeface="Times New Roman" panose="02020603050405020304" pitchFamily="18" charset="0"/>
            </a:endParaRPr>
          </a:p>
        </p:txBody>
      </p:sp>
      <p:pic>
        <p:nvPicPr>
          <p:cNvPr id="1026" name="Picture 2" descr="C:\Users\Admin\Desktop\CBdBkRf6fK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1116239"/>
            <a:ext cx="2819400" cy="2317198"/>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Admin\Desktop\jw_-o4LWCX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40873" y="3581400"/>
            <a:ext cx="3200400" cy="2400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7475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i043.radikal.ru/0905/b7/a142646605d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14" y="0"/>
            <a:ext cx="917985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762000" y="2274838"/>
            <a:ext cx="6096000" cy="646331"/>
          </a:xfrm>
          <a:prstGeom prst="rect">
            <a:avLst/>
          </a:prstGeom>
        </p:spPr>
        <p:txBody>
          <a:bodyPr wrap="square">
            <a:spAutoFit/>
          </a:bodyPr>
          <a:lstStyle/>
          <a:p>
            <a:r>
              <a:rPr lang="ru-RU" b="1" u="sng" dirty="0"/>
              <a:t>Для  </a:t>
            </a:r>
            <a:r>
              <a:rPr lang="ru-RU" b="1" u="sng" dirty="0" smtClean="0"/>
              <a:t>че</a:t>
            </a:r>
            <a:r>
              <a:rPr lang="ru-RU" dirty="0"/>
              <a:t/>
            </a:r>
            <a:br>
              <a:rPr lang="ru-RU" dirty="0"/>
            </a:br>
            <a:r>
              <a:rPr lang="ru-RU" dirty="0"/>
              <a:t>Сказка учит нас любить</a:t>
            </a:r>
          </a:p>
        </p:txBody>
      </p:sp>
      <p:sp>
        <p:nvSpPr>
          <p:cNvPr id="4" name="Заголовок 3"/>
          <p:cNvSpPr>
            <a:spLocks noGrp="1"/>
          </p:cNvSpPr>
          <p:nvPr>
            <p:ph type="title"/>
          </p:nvPr>
        </p:nvSpPr>
        <p:spPr>
          <a:xfrm>
            <a:off x="457200" y="762000"/>
            <a:ext cx="8229600" cy="838200"/>
          </a:xfrm>
        </p:spPr>
        <p:txBody>
          <a:bodyPr>
            <a:normAutofit fontScale="90000"/>
          </a:bodyPr>
          <a:lstStyle/>
          <a:p>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b="1" u="sng" dirty="0" smtClean="0">
                <a:solidFill>
                  <a:srgbClr val="7030A0"/>
                </a:solidFill>
                <a:latin typeface="Times New Roman" panose="02020603050405020304" pitchFamily="18" charset="0"/>
                <a:cs typeface="Times New Roman" panose="02020603050405020304" pitchFamily="18" charset="0"/>
              </a:rPr>
              <a:t>Для чего нужны нам </a:t>
            </a:r>
            <a:br>
              <a:rPr lang="ru-RU" b="1" u="sng" dirty="0" smtClean="0">
                <a:solidFill>
                  <a:srgbClr val="7030A0"/>
                </a:solidFill>
                <a:latin typeface="Times New Roman" panose="02020603050405020304" pitchFamily="18" charset="0"/>
                <a:cs typeface="Times New Roman" panose="02020603050405020304" pitchFamily="18" charset="0"/>
              </a:rPr>
            </a:br>
            <a:r>
              <a:rPr lang="ru-RU" b="1" dirty="0" smtClean="0">
                <a:solidFill>
                  <a:srgbClr val="7030A0"/>
                </a:solidFill>
                <a:latin typeface="Times New Roman" panose="02020603050405020304" pitchFamily="18" charset="0"/>
                <a:cs typeface="Times New Roman" panose="02020603050405020304" pitchFamily="18" charset="0"/>
              </a:rPr>
              <a:t>             </a:t>
            </a:r>
            <a:r>
              <a:rPr lang="ru-RU" b="1" u="sng" dirty="0" smtClean="0">
                <a:solidFill>
                  <a:srgbClr val="7030A0"/>
                </a:solidFill>
                <a:latin typeface="Times New Roman" panose="02020603050405020304" pitchFamily="18" charset="0"/>
                <a:cs typeface="Times New Roman" panose="02020603050405020304" pitchFamily="18" charset="0"/>
              </a:rPr>
              <a:t>сказки?</a:t>
            </a:r>
            <a:br>
              <a:rPr lang="ru-RU" b="1" u="sng" dirty="0" smtClean="0">
                <a:solidFill>
                  <a:srgbClr val="7030A0"/>
                </a:solidFill>
                <a:latin typeface="Times New Roman" panose="02020603050405020304" pitchFamily="18" charset="0"/>
                <a:cs typeface="Times New Roman" panose="02020603050405020304" pitchFamily="18" charset="0"/>
              </a:rPr>
            </a:br>
            <a:r>
              <a:rPr lang="ru-RU" u="sng" dirty="0" smtClean="0">
                <a:solidFill>
                  <a:srgbClr val="7030A0"/>
                </a:solidFill>
                <a:latin typeface="Times New Roman" panose="02020603050405020304" pitchFamily="18" charset="0"/>
                <a:cs typeface="Times New Roman" panose="02020603050405020304" pitchFamily="18" charset="0"/>
              </a:rPr>
              <a:t/>
            </a:r>
            <a:br>
              <a:rPr lang="ru-RU" u="sng" dirty="0" smtClean="0">
                <a:solidFill>
                  <a:srgbClr val="7030A0"/>
                </a:solidFill>
                <a:latin typeface="Times New Roman" panose="02020603050405020304" pitchFamily="18" charset="0"/>
                <a:cs typeface="Times New Roman" panose="02020603050405020304" pitchFamily="18" charset="0"/>
              </a:rPr>
            </a:br>
            <a:r>
              <a:rPr lang="ru-RU" sz="3100" b="1" dirty="0" smtClean="0">
                <a:solidFill>
                  <a:srgbClr val="7030A0"/>
                </a:solidFill>
                <a:effectLst/>
                <a:latin typeface="Times New Roman" panose="02020603050405020304" pitchFamily="18" charset="0"/>
                <a:cs typeface="Times New Roman" panose="02020603050405020304" pitchFamily="18" charset="0"/>
              </a:rPr>
              <a:t>Для чего нужны нам сказки?</a:t>
            </a:r>
            <a:r>
              <a:rPr lang="ru-RU" sz="3100" b="1" dirty="0" smtClean="0">
                <a:solidFill>
                  <a:srgbClr val="7030A0"/>
                </a:solidFill>
                <a:latin typeface="Times New Roman" panose="02020603050405020304" pitchFamily="18" charset="0"/>
                <a:cs typeface="Times New Roman" panose="02020603050405020304" pitchFamily="18" charset="0"/>
              </a:rPr>
              <a:t/>
            </a:r>
            <a:br>
              <a:rPr lang="ru-RU" sz="3100" b="1" dirty="0" smtClean="0">
                <a:solidFill>
                  <a:srgbClr val="7030A0"/>
                </a:solidFill>
                <a:latin typeface="Times New Roman" panose="02020603050405020304" pitchFamily="18" charset="0"/>
                <a:cs typeface="Times New Roman" panose="02020603050405020304" pitchFamily="18" charset="0"/>
              </a:rPr>
            </a:br>
            <a:r>
              <a:rPr lang="ru-RU" sz="3100" b="1" dirty="0" smtClean="0">
                <a:solidFill>
                  <a:srgbClr val="7030A0"/>
                </a:solidFill>
                <a:effectLst/>
                <a:latin typeface="Times New Roman" panose="02020603050405020304" pitchFamily="18" charset="0"/>
                <a:cs typeface="Times New Roman" panose="02020603050405020304" pitchFamily="18" charset="0"/>
              </a:rPr>
              <a:t>Что в них ищет человек?</a:t>
            </a:r>
            <a:br>
              <a:rPr lang="ru-RU" sz="3100" b="1" dirty="0" smtClean="0">
                <a:solidFill>
                  <a:srgbClr val="7030A0"/>
                </a:solidFill>
                <a:effectLst/>
                <a:latin typeface="Times New Roman" panose="02020603050405020304" pitchFamily="18" charset="0"/>
                <a:cs typeface="Times New Roman" panose="02020603050405020304" pitchFamily="18" charset="0"/>
              </a:rPr>
            </a:br>
            <a:r>
              <a:rPr lang="ru-RU" sz="3100" b="1" dirty="0" smtClean="0">
                <a:solidFill>
                  <a:srgbClr val="7030A0"/>
                </a:solidFill>
                <a:effectLst/>
                <a:latin typeface="Times New Roman" panose="02020603050405020304" pitchFamily="18" charset="0"/>
                <a:cs typeface="Times New Roman" panose="02020603050405020304" pitchFamily="18" charset="0"/>
              </a:rPr>
              <a:t>Может быть, добро и ласку.</a:t>
            </a:r>
            <a:br>
              <a:rPr lang="ru-RU" sz="3100" b="1" dirty="0" smtClean="0">
                <a:solidFill>
                  <a:srgbClr val="7030A0"/>
                </a:solidFill>
                <a:effectLst/>
                <a:latin typeface="Times New Roman" panose="02020603050405020304" pitchFamily="18" charset="0"/>
                <a:cs typeface="Times New Roman" panose="02020603050405020304" pitchFamily="18" charset="0"/>
              </a:rPr>
            </a:br>
            <a:r>
              <a:rPr lang="ru-RU" sz="3100" b="1" dirty="0" smtClean="0">
                <a:solidFill>
                  <a:srgbClr val="7030A0"/>
                </a:solidFill>
                <a:effectLst/>
                <a:latin typeface="Times New Roman" panose="02020603050405020304" pitchFamily="18" charset="0"/>
                <a:cs typeface="Times New Roman" panose="02020603050405020304" pitchFamily="18" charset="0"/>
              </a:rPr>
              <a:t>Может быть, вчерашний снег.</a:t>
            </a:r>
            <a:br>
              <a:rPr lang="ru-RU" sz="3100" b="1" dirty="0" smtClean="0">
                <a:solidFill>
                  <a:srgbClr val="7030A0"/>
                </a:solidFill>
                <a:effectLst/>
                <a:latin typeface="Times New Roman" panose="02020603050405020304" pitchFamily="18" charset="0"/>
                <a:cs typeface="Times New Roman" panose="02020603050405020304" pitchFamily="18" charset="0"/>
              </a:rPr>
            </a:br>
            <a:r>
              <a:rPr lang="ru-RU" sz="3100" b="1" dirty="0" smtClean="0">
                <a:solidFill>
                  <a:srgbClr val="7030A0"/>
                </a:solidFill>
                <a:effectLst/>
                <a:latin typeface="Times New Roman" panose="02020603050405020304" pitchFamily="18" charset="0"/>
                <a:cs typeface="Times New Roman" panose="02020603050405020304" pitchFamily="18" charset="0"/>
              </a:rPr>
              <a:t>В сказке радость побеждает,</a:t>
            </a:r>
            <a:br>
              <a:rPr lang="ru-RU" sz="3100" b="1" dirty="0" smtClean="0">
                <a:solidFill>
                  <a:srgbClr val="7030A0"/>
                </a:solidFill>
                <a:effectLst/>
                <a:latin typeface="Times New Roman" panose="02020603050405020304" pitchFamily="18" charset="0"/>
                <a:cs typeface="Times New Roman" panose="02020603050405020304" pitchFamily="18" charset="0"/>
              </a:rPr>
            </a:br>
            <a:r>
              <a:rPr lang="ru-RU" sz="3100" b="1" dirty="0" smtClean="0">
                <a:solidFill>
                  <a:srgbClr val="7030A0"/>
                </a:solidFill>
                <a:effectLst/>
                <a:latin typeface="Times New Roman" panose="02020603050405020304" pitchFamily="18" charset="0"/>
                <a:cs typeface="Times New Roman" panose="02020603050405020304" pitchFamily="18" charset="0"/>
              </a:rPr>
              <a:t>Сказка учит нас любить…</a:t>
            </a:r>
            <a:r>
              <a:rPr lang="ru-RU" b="1" dirty="0" smtClean="0">
                <a:solidFill>
                  <a:srgbClr val="7030A0"/>
                </a:solidFill>
                <a:latin typeface="Times New Roman" panose="02020603050405020304" pitchFamily="18" charset="0"/>
                <a:cs typeface="Times New Roman" panose="02020603050405020304" pitchFamily="18" charset="0"/>
              </a:rPr>
              <a:t/>
            </a:r>
            <a:br>
              <a:rPr lang="ru-RU" b="1" dirty="0" smtClean="0">
                <a:solidFill>
                  <a:srgbClr val="7030A0"/>
                </a:solidFill>
                <a:latin typeface="Times New Roman" panose="02020603050405020304" pitchFamily="18" charset="0"/>
                <a:cs typeface="Times New Roman" panose="02020603050405020304" pitchFamily="18" charset="0"/>
              </a:rPr>
            </a:br>
            <a:endParaRPr lang="ru-RU" b="1"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2033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i043.radikal.ru/0905/b7/a142646605d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979" y="-27709"/>
            <a:ext cx="917985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762000" y="2274838"/>
            <a:ext cx="6096000" cy="646331"/>
          </a:xfrm>
          <a:prstGeom prst="rect">
            <a:avLst/>
          </a:prstGeom>
        </p:spPr>
        <p:txBody>
          <a:bodyPr wrap="square">
            <a:spAutoFit/>
          </a:bodyPr>
          <a:lstStyle/>
          <a:p>
            <a:r>
              <a:rPr lang="ru-RU" b="1" u="sng" dirty="0"/>
              <a:t>Для  </a:t>
            </a:r>
            <a:r>
              <a:rPr lang="ru-RU" b="1" u="sng" dirty="0" smtClean="0"/>
              <a:t>че</a:t>
            </a:r>
            <a:r>
              <a:rPr lang="ru-RU" dirty="0"/>
              <a:t/>
            </a:r>
            <a:br>
              <a:rPr lang="ru-RU" dirty="0"/>
            </a:br>
            <a:r>
              <a:rPr lang="ru-RU" dirty="0"/>
              <a:t>Сказка учит нас любить</a:t>
            </a:r>
          </a:p>
        </p:txBody>
      </p:sp>
      <p:sp>
        <p:nvSpPr>
          <p:cNvPr id="4" name="Заголовок 3"/>
          <p:cNvSpPr>
            <a:spLocks noGrp="1"/>
          </p:cNvSpPr>
          <p:nvPr>
            <p:ph type="title"/>
          </p:nvPr>
        </p:nvSpPr>
        <p:spPr/>
        <p:txBody>
          <a:bodyPr>
            <a:normAutofit fontScale="90000"/>
          </a:bodyPr>
          <a:lstStyle/>
          <a:p>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smtClean="0">
                <a:solidFill>
                  <a:srgbClr val="7030A0"/>
                </a:solidFill>
                <a:latin typeface="Times New Roman" panose="02020603050405020304" pitchFamily="18" charset="0"/>
                <a:cs typeface="Times New Roman" panose="02020603050405020304" pitchFamily="18" charset="0"/>
              </a:rPr>
              <a:t>  </a:t>
            </a:r>
            <a:r>
              <a:rPr lang="ru-RU" sz="2700" b="1" u="sng" dirty="0" smtClean="0">
                <a:solidFill>
                  <a:srgbClr val="7030A0"/>
                </a:solidFill>
                <a:effectLst/>
                <a:latin typeface="Times New Roman" panose="02020603050405020304" pitchFamily="18" charset="0"/>
                <a:cs typeface="Times New Roman" panose="02020603050405020304" pitchFamily="18" charset="0"/>
              </a:rPr>
              <a:t>Выставка поделок и рисунков </a:t>
            </a:r>
            <a:r>
              <a:rPr lang="ru-RU" sz="2700" b="1" u="sng" dirty="0">
                <a:solidFill>
                  <a:srgbClr val="7030A0"/>
                </a:solidFill>
                <a:effectLst/>
                <a:latin typeface="Times New Roman" panose="02020603050405020304" pitchFamily="18" charset="0"/>
                <a:cs typeface="Times New Roman" panose="02020603050405020304" pitchFamily="18" charset="0"/>
              </a:rPr>
              <a:t/>
            </a:r>
            <a:br>
              <a:rPr lang="ru-RU" sz="2700" b="1" u="sng" dirty="0">
                <a:solidFill>
                  <a:srgbClr val="7030A0"/>
                </a:solidFill>
                <a:effectLst/>
                <a:latin typeface="Times New Roman" panose="02020603050405020304" pitchFamily="18" charset="0"/>
                <a:cs typeface="Times New Roman" panose="02020603050405020304" pitchFamily="18" charset="0"/>
              </a:rPr>
            </a:br>
            <a:r>
              <a:rPr lang="ru-RU" sz="2700" b="1" u="sng" dirty="0">
                <a:solidFill>
                  <a:srgbClr val="7030A0"/>
                </a:solidFill>
                <a:effectLst/>
                <a:latin typeface="Times New Roman" panose="02020603050405020304" pitchFamily="18" charset="0"/>
                <a:cs typeface="Times New Roman" panose="02020603050405020304" pitchFamily="18" charset="0"/>
              </a:rPr>
              <a:t/>
            </a:r>
            <a:br>
              <a:rPr lang="ru-RU" sz="2700" b="1" u="sng" dirty="0">
                <a:solidFill>
                  <a:srgbClr val="7030A0"/>
                </a:solidFill>
                <a:effectLst/>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
            </a:r>
            <a:br>
              <a:rPr lang="ru-RU" sz="2200" b="1" dirty="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latin typeface="Times New Roman" panose="02020603050405020304" pitchFamily="18" charset="0"/>
                <a:cs typeface="Times New Roman" panose="02020603050405020304" pitchFamily="18" charset="0"/>
              </a:rPr>
              <a:t/>
            </a:r>
            <a:br>
              <a:rPr lang="ru-RU" sz="2200" b="1" dirty="0">
                <a:solidFill>
                  <a:srgbClr val="7030A0"/>
                </a:solidFill>
                <a:latin typeface="Times New Roman" panose="02020603050405020304" pitchFamily="18" charset="0"/>
                <a:cs typeface="Times New Roman" panose="02020603050405020304" pitchFamily="18" charset="0"/>
              </a:rPr>
            </a:br>
            <a:r>
              <a:rPr lang="ru-RU" sz="2200" b="1" dirty="0">
                <a:solidFill>
                  <a:srgbClr val="7030A0"/>
                </a:solidFill>
                <a:latin typeface="Times New Roman" panose="02020603050405020304" pitchFamily="18" charset="0"/>
                <a:cs typeface="Times New Roman" panose="02020603050405020304" pitchFamily="18" charset="0"/>
              </a:rPr>
              <a:t/>
            </a:r>
            <a:br>
              <a:rPr lang="ru-RU" sz="22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700" b="1" dirty="0">
                <a:solidFill>
                  <a:srgbClr val="7030A0"/>
                </a:solidFill>
                <a:effectLst/>
                <a:latin typeface="Times New Roman" panose="02020603050405020304" pitchFamily="18" charset="0"/>
                <a:cs typeface="Times New Roman" panose="02020603050405020304" pitchFamily="18" charset="0"/>
              </a:rPr>
              <a:t/>
            </a:r>
            <a:br>
              <a:rPr lang="ru-RU" sz="2700" b="1" dirty="0">
                <a:solidFill>
                  <a:srgbClr val="7030A0"/>
                </a:solidFill>
                <a:effectLst/>
                <a:latin typeface="Times New Roman" panose="02020603050405020304" pitchFamily="18" charset="0"/>
                <a:cs typeface="Times New Roman" panose="02020603050405020304" pitchFamily="18" charset="0"/>
              </a:rPr>
            </a:br>
            <a:r>
              <a:rPr lang="ru-RU" sz="2700" b="1" dirty="0">
                <a:solidFill>
                  <a:srgbClr val="7030A0"/>
                </a:solidFill>
                <a:latin typeface="Times New Roman" panose="02020603050405020304" pitchFamily="18" charset="0"/>
                <a:cs typeface="Times New Roman" panose="02020603050405020304" pitchFamily="18" charset="0"/>
              </a:rPr>
              <a:t/>
            </a:r>
            <a:br>
              <a:rPr lang="ru-RU" sz="27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smtClean="0">
                <a:solidFill>
                  <a:srgbClr val="7030A0"/>
                </a:solidFill>
                <a:latin typeface="Times New Roman" panose="02020603050405020304" pitchFamily="18" charset="0"/>
                <a:cs typeface="Times New Roman" panose="02020603050405020304" pitchFamily="18" charset="0"/>
              </a:rPr>
              <a:t>                        </a:t>
            </a:r>
            <a:r>
              <a:rPr lang="ru-RU" sz="3100" b="1" u="sng" dirty="0" smtClean="0">
                <a:solidFill>
                  <a:srgbClr val="7030A0"/>
                </a:solidFill>
                <a:effectLst/>
                <a:latin typeface="Times New Roman" panose="02020603050405020304" pitchFamily="18" charset="0"/>
                <a:cs typeface="Times New Roman" panose="02020603050405020304" pitchFamily="18" charset="0"/>
              </a:rPr>
              <a:t/>
            </a:r>
            <a:br>
              <a:rPr lang="ru-RU" sz="3100" b="1" u="sng" dirty="0" smtClean="0">
                <a:solidFill>
                  <a:srgbClr val="7030A0"/>
                </a:solidFill>
                <a:effectLst/>
                <a:latin typeface="Times New Roman" panose="02020603050405020304" pitchFamily="18" charset="0"/>
                <a:cs typeface="Times New Roman" panose="02020603050405020304" pitchFamily="18" charset="0"/>
              </a:rPr>
            </a:br>
            <a:r>
              <a:rPr lang="ru-RU" sz="3100" b="1" dirty="0">
                <a:solidFill>
                  <a:srgbClr val="7030A0"/>
                </a:solidFill>
                <a:effectLst/>
                <a:latin typeface="Times New Roman" panose="02020603050405020304" pitchFamily="18" charset="0"/>
                <a:cs typeface="Times New Roman" panose="02020603050405020304" pitchFamily="18" charset="0"/>
              </a:rPr>
              <a:t/>
            </a:r>
            <a:br>
              <a:rPr lang="ru-RU" sz="3100" b="1" dirty="0">
                <a:solidFill>
                  <a:srgbClr val="7030A0"/>
                </a:solidFill>
                <a:effectLst/>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dirty="0">
                <a:effectLst/>
              </a:rPr>
              <a:t/>
            </a:r>
            <a:br>
              <a:rPr lang="ru-RU" dirty="0">
                <a:effectLst/>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latin typeface="Times New Roman" panose="02020603050405020304" pitchFamily="18" charset="0"/>
                <a:cs typeface="Times New Roman" panose="02020603050405020304" pitchFamily="18" charset="0"/>
              </a:rPr>
              <a:t/>
            </a:r>
            <a:br>
              <a:rPr lang="ru-RU" sz="1800" b="1" dirty="0">
                <a:solidFill>
                  <a:srgbClr val="7030A0"/>
                </a:solidFill>
                <a:latin typeface="Times New Roman" panose="02020603050405020304" pitchFamily="18" charset="0"/>
                <a:cs typeface="Times New Roman" panose="02020603050405020304" pitchFamily="18" charset="0"/>
              </a:rPr>
            </a:br>
            <a:r>
              <a:rPr lang="ru-RU" sz="1800" b="1" dirty="0" smtClean="0">
                <a:solidFill>
                  <a:srgbClr val="7030A0"/>
                </a:solidFill>
                <a:latin typeface="Times New Roman" panose="02020603050405020304" pitchFamily="18" charset="0"/>
                <a:cs typeface="Times New Roman" panose="02020603050405020304" pitchFamily="18" charset="0"/>
              </a:rPr>
              <a:t/>
            </a:r>
            <a:br>
              <a:rPr lang="ru-RU" sz="1800" b="1" dirty="0" smtClean="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latin typeface="Times New Roman" panose="02020603050405020304" pitchFamily="18" charset="0"/>
                <a:cs typeface="Times New Roman" panose="02020603050405020304" pitchFamily="18" charset="0"/>
              </a:rPr>
              <a:t/>
            </a:r>
            <a:br>
              <a:rPr lang="ru-RU" sz="1800" b="1"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effectLst/>
                <a:latin typeface="Times New Roman" panose="02020603050405020304" pitchFamily="18" charset="0"/>
                <a:cs typeface="Times New Roman" panose="02020603050405020304" pitchFamily="18" charset="0"/>
              </a:rPr>
              <a:t/>
            </a:r>
            <a:br>
              <a:rPr lang="ru-RU" sz="1800" dirty="0" smtClean="0">
                <a:solidFill>
                  <a:srgbClr val="7030A0"/>
                </a:solidFill>
                <a:effectLst/>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t>
            </a: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t>
            </a: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latin typeface="Times New Roman" panose="02020603050405020304" pitchFamily="18" charset="0"/>
                <a:cs typeface="Times New Roman" panose="02020603050405020304" pitchFamily="18" charset="0"/>
              </a:rPr>
              <a:t/>
            </a:r>
            <a:br>
              <a:rPr lang="ru-RU" sz="1800" b="1"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t>
            </a:r>
            <a:r>
              <a:rPr lang="ru-RU" sz="1800" dirty="0" smtClean="0">
                <a:solidFill>
                  <a:srgbClr val="7030A0"/>
                </a:solidFill>
                <a:latin typeface="Times New Roman" panose="02020603050405020304" pitchFamily="18" charset="0"/>
                <a:cs typeface="Times New Roman" panose="02020603050405020304" pitchFamily="18" charset="0"/>
              </a:rPr>
              <a:t>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t>
            </a: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1800"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latin typeface="Times New Roman" panose="02020603050405020304" pitchFamily="18" charset="0"/>
                <a:cs typeface="Times New Roman" panose="02020603050405020304" pitchFamily="18" charset="0"/>
              </a:rPr>
              <a:t/>
            </a:r>
            <a:br>
              <a:rPr lang="ru-RU" sz="1800" b="1" dirty="0">
                <a:solidFill>
                  <a:srgbClr val="7030A0"/>
                </a:solidFill>
                <a:latin typeface="Times New Roman" panose="02020603050405020304" pitchFamily="18" charset="0"/>
                <a:cs typeface="Times New Roman" panose="02020603050405020304" pitchFamily="18" charset="0"/>
              </a:rPr>
            </a:br>
            <a:r>
              <a:rPr lang="ru-RU" sz="1800" b="1" dirty="0" smtClean="0">
                <a:solidFill>
                  <a:srgbClr val="7030A0"/>
                </a:solidFill>
                <a:latin typeface="Times New Roman" panose="02020603050405020304" pitchFamily="18" charset="0"/>
                <a:cs typeface="Times New Roman" panose="02020603050405020304" pitchFamily="18" charset="0"/>
              </a:rPr>
              <a:t/>
            </a:r>
            <a:br>
              <a:rPr lang="ru-RU" sz="1800" b="1" dirty="0" smtClean="0">
                <a:solidFill>
                  <a:srgbClr val="7030A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
            </a:r>
            <a:br>
              <a:rPr lang="ru-RU" sz="2200" b="1" dirty="0">
                <a:solidFill>
                  <a:srgbClr val="7030A0"/>
                </a:solidFill>
                <a:effectLst/>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sz="3600" b="1" u="sng" dirty="0" smtClean="0">
                <a:solidFill>
                  <a:srgbClr val="0070C0"/>
                </a:solidFill>
                <a:latin typeface="Times New Roman" panose="02020603050405020304" pitchFamily="18" charset="0"/>
                <a:cs typeface="Times New Roman" panose="02020603050405020304" pitchFamily="18" charset="0"/>
              </a:rPr>
              <a:t/>
            </a:r>
            <a:br>
              <a:rPr lang="ru-RU" sz="3600" b="1" u="sng" dirty="0" smtClean="0">
                <a:solidFill>
                  <a:srgbClr val="0070C0"/>
                </a:solidFill>
                <a:latin typeface="Times New Roman" panose="02020603050405020304" pitchFamily="18" charset="0"/>
                <a:cs typeface="Times New Roman" panose="02020603050405020304" pitchFamily="18" charset="0"/>
              </a:rPr>
            </a:br>
            <a:endParaRPr lang="ru-RU" b="1" dirty="0">
              <a:solidFill>
                <a:srgbClr val="0070C0"/>
              </a:solidFill>
              <a:latin typeface="Times New Roman" panose="02020603050405020304" pitchFamily="18" charset="0"/>
              <a:cs typeface="Times New Roman" panose="02020603050405020304" pitchFamily="18" charset="0"/>
            </a:endParaRPr>
          </a:p>
        </p:txBody>
      </p:sp>
      <p:pic>
        <p:nvPicPr>
          <p:cNvPr id="2050" name="Picture 2" descr="C:\Users\Admin\Desktop\0oSEaGJc8n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7419" y="1093738"/>
            <a:ext cx="3149600" cy="23622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Admin\Desktop\NepvxENiY3w.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22219" y="3124200"/>
            <a:ext cx="2415309" cy="2819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75673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i043.radikal.ru/0905/b7/a142646605d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786" y="-62345"/>
            <a:ext cx="917985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762000" y="2274838"/>
            <a:ext cx="6096000" cy="646331"/>
          </a:xfrm>
          <a:prstGeom prst="rect">
            <a:avLst/>
          </a:prstGeom>
        </p:spPr>
        <p:txBody>
          <a:bodyPr wrap="square">
            <a:spAutoFit/>
          </a:bodyPr>
          <a:lstStyle/>
          <a:p>
            <a:r>
              <a:rPr lang="ru-RU" b="1" u="sng" dirty="0"/>
              <a:t>Для  </a:t>
            </a:r>
            <a:r>
              <a:rPr lang="ru-RU" b="1" u="sng" dirty="0" smtClean="0"/>
              <a:t>че</a:t>
            </a:r>
            <a:r>
              <a:rPr lang="ru-RU" dirty="0"/>
              <a:t/>
            </a:r>
            <a:br>
              <a:rPr lang="ru-RU" dirty="0"/>
            </a:br>
            <a:r>
              <a:rPr lang="ru-RU" dirty="0"/>
              <a:t>Сказка учит нас любить</a:t>
            </a:r>
          </a:p>
        </p:txBody>
      </p:sp>
      <p:sp>
        <p:nvSpPr>
          <p:cNvPr id="4" name="Заголовок 3"/>
          <p:cNvSpPr>
            <a:spLocks noGrp="1"/>
          </p:cNvSpPr>
          <p:nvPr>
            <p:ph type="title"/>
          </p:nvPr>
        </p:nvSpPr>
        <p:spPr/>
        <p:txBody>
          <a:bodyPr>
            <a:normAutofit fontScale="90000"/>
          </a:bodyPr>
          <a:lstStyle/>
          <a:p>
            <a:pPr>
              <a:defRPr/>
            </a:pP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smtClean="0">
                <a:solidFill>
                  <a:srgbClr val="7030A0"/>
                </a:solidFill>
                <a:latin typeface="Times New Roman" panose="02020603050405020304" pitchFamily="18" charset="0"/>
                <a:cs typeface="Times New Roman" panose="02020603050405020304" pitchFamily="18" charset="0"/>
              </a:rPr>
              <a:t>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smtClean="0">
                <a:solidFill>
                  <a:srgbClr val="7030A0"/>
                </a:solidFill>
                <a:latin typeface="Times New Roman" panose="02020603050405020304" pitchFamily="18" charset="0"/>
                <a:cs typeface="Times New Roman" panose="02020603050405020304" pitchFamily="18" charset="0"/>
              </a:rPr>
              <a:t>              </a:t>
            </a:r>
            <a:r>
              <a:rPr lang="ru-RU" sz="2700" b="1" u="sng" dirty="0" smtClean="0">
                <a:solidFill>
                  <a:srgbClr val="7030A0"/>
                </a:solidFill>
                <a:effectLst/>
                <a:latin typeface="Times New Roman" panose="02020603050405020304" pitchFamily="18" charset="0"/>
                <a:cs typeface="Times New Roman" panose="02020603050405020304" pitchFamily="18" charset="0"/>
              </a:rPr>
              <a:t>Используемая литература</a:t>
            </a:r>
            <a:br>
              <a:rPr lang="ru-RU" sz="2700" b="1" u="sng" dirty="0" smtClean="0">
                <a:solidFill>
                  <a:srgbClr val="7030A0"/>
                </a:solidFill>
                <a:effectLst/>
                <a:latin typeface="Times New Roman" panose="02020603050405020304" pitchFamily="18" charset="0"/>
                <a:cs typeface="Times New Roman" panose="02020603050405020304" pitchFamily="18" charset="0"/>
              </a:rPr>
            </a:br>
            <a:r>
              <a:rPr lang="ru-RU" sz="2000" b="1" dirty="0" smtClean="0">
                <a:solidFill>
                  <a:srgbClr val="7030A0"/>
                </a:solidFill>
                <a:effectLst/>
                <a:latin typeface="Times New Roman" panose="02020603050405020304" pitchFamily="18" charset="0"/>
                <a:cs typeface="Times New Roman" panose="02020603050405020304" pitchFamily="18" charset="0"/>
              </a:rPr>
              <a:t>1</a:t>
            </a:r>
            <a:r>
              <a:rPr lang="ru-RU" sz="2700" b="1" u="sng" dirty="0" smtClean="0">
                <a:solidFill>
                  <a:srgbClr val="7030A0"/>
                </a:solidFill>
                <a:effectLst/>
                <a:latin typeface="Times New Roman" panose="02020603050405020304" pitchFamily="18" charset="0"/>
                <a:cs typeface="Times New Roman" panose="02020603050405020304" pitchFamily="18" charset="0"/>
              </a:rPr>
              <a:t>.</a:t>
            </a:r>
            <a:r>
              <a:rPr lang="ru-RU" sz="20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Л.В</a:t>
            </a:r>
            <a:r>
              <a:rPr lang="ru-RU" sz="2000" b="1" dirty="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000" b="1" dirty="0">
                <a:solidFill>
                  <a:srgbClr val="7030A0"/>
                </a:solidFill>
                <a:effectLst/>
                <a:latin typeface="Times New Roman" pitchFamily="18" charset="0"/>
                <a:cs typeface="Times New Roman" pitchFamily="18" charset="0"/>
              </a:rPr>
              <a:t>Артемова</a:t>
            </a:r>
            <a:r>
              <a:rPr lang="ru-RU" sz="2000" b="1" dirty="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 « Театральные игры </a:t>
            </a:r>
            <a:r>
              <a:rPr lang="ru-RU" sz="20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
            </a:r>
            <a:br>
              <a:rPr lang="ru-RU" sz="20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br>
            <a:r>
              <a:rPr lang="ru-RU" sz="20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дошкольников</a:t>
            </a:r>
            <a:r>
              <a:rPr lang="ru-RU" sz="2000" b="1" dirty="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 Москва «</a:t>
            </a:r>
            <a:r>
              <a:rPr lang="ru-RU" sz="20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Просвещение</a:t>
            </a:r>
            <a:br>
              <a:rPr lang="ru-RU" sz="20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br>
            <a:r>
              <a:rPr lang="ru-RU" sz="20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000" b="1" dirty="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1991 </a:t>
            </a:r>
            <a:r>
              <a:rPr lang="ru-RU" sz="2000" b="1" dirty="0">
                <a:solidFill>
                  <a:srgbClr val="7030A0"/>
                </a:solidFill>
                <a:latin typeface="Times New Roman" pitchFamily="18" charset="0"/>
                <a:cs typeface="Times New Roman" pitchFamily="18" charset="0"/>
              </a:rPr>
              <a:t>год</a:t>
            </a:r>
            <a:br>
              <a:rPr lang="ru-RU" sz="2000" b="1" dirty="0">
                <a:solidFill>
                  <a:srgbClr val="7030A0"/>
                </a:solidFill>
                <a:latin typeface="Times New Roman" pitchFamily="18" charset="0"/>
                <a:cs typeface="Times New Roman" pitchFamily="18" charset="0"/>
              </a:rPr>
            </a:br>
            <a:r>
              <a:rPr lang="ru-RU" sz="2000" b="1" dirty="0" smtClean="0">
                <a:solidFill>
                  <a:srgbClr val="7030A0"/>
                </a:solidFill>
                <a:effectLst/>
                <a:latin typeface="Times New Roman" pitchFamily="18" charset="0"/>
                <a:cs typeface="Times New Roman" pitchFamily="18" charset="0"/>
              </a:rPr>
              <a:t>2.</a:t>
            </a:r>
            <a:r>
              <a:rPr lang="ru-RU" sz="20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Н.А</a:t>
            </a:r>
            <a:r>
              <a:rPr lang="ru-RU" sz="2000" b="1" dirty="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 Сорокина, Л.Г. </a:t>
            </a:r>
            <a:r>
              <a:rPr lang="ru-RU" sz="2000" b="1" dirty="0" err="1">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Миланович</a:t>
            </a:r>
            <a:r>
              <a:rPr lang="ru-RU" sz="2000" b="1" dirty="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0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
            </a:r>
            <a:br>
              <a:rPr lang="ru-RU" sz="20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br>
            <a:r>
              <a:rPr lang="ru-RU" sz="20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000" b="1" dirty="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Кукольный театр для самых </a:t>
            </a:r>
            <a:r>
              <a:rPr lang="ru-RU" sz="20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маленьких</a:t>
            </a:r>
            <a:br>
              <a:rPr lang="ru-RU" sz="20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br>
            <a:r>
              <a:rPr lang="ru-RU" sz="20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000" b="1" dirty="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ЛИНКА-ПРЕСС Москва 2009 год</a:t>
            </a:r>
            <a:br>
              <a:rPr lang="ru-RU" sz="2000" b="1" dirty="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br>
            <a:r>
              <a:rPr lang="ru-RU" sz="20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3</a:t>
            </a:r>
            <a:r>
              <a:rPr lang="ru-RU" sz="2000" b="1" dirty="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 И. Ярославцева « </a:t>
            </a:r>
            <a:r>
              <a:rPr lang="ru-RU" sz="2000" b="1" dirty="0" err="1">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Кукловедение</a:t>
            </a:r>
            <a:r>
              <a:rPr lang="ru-RU" sz="2000" b="1" dirty="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0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
            </a:r>
            <a:br>
              <a:rPr lang="ru-RU" sz="20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br>
            <a:r>
              <a:rPr lang="ru-RU" sz="20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для </a:t>
            </a:r>
            <a:r>
              <a:rPr lang="ru-RU" sz="2000" b="1" dirty="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малышей» Москва Чистые </a:t>
            </a:r>
            <a:r>
              <a:rPr lang="ru-RU" sz="20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пруды</a:t>
            </a:r>
            <a:br>
              <a:rPr lang="ru-RU" sz="20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br>
            <a:r>
              <a:rPr lang="ru-RU" sz="20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000" b="1" dirty="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2005 год</a:t>
            </a:r>
            <a:br>
              <a:rPr lang="ru-RU" sz="2000" b="1" dirty="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br>
            <a:r>
              <a:rPr lang="ru-RU" sz="20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4</a:t>
            </a:r>
            <a:r>
              <a:rPr lang="ru-RU" sz="2000" b="1" dirty="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 Л.В. </a:t>
            </a:r>
            <a:r>
              <a:rPr lang="ru-RU" sz="2000" b="1" dirty="0" err="1">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Филипова</a:t>
            </a:r>
            <a:r>
              <a:rPr lang="ru-RU" sz="2000" b="1" dirty="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 Ю.В </a:t>
            </a:r>
            <a:r>
              <a:rPr lang="ru-RU" sz="20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Филиппов</a:t>
            </a:r>
            <a:br>
              <a:rPr lang="ru-RU" sz="20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br>
            <a:r>
              <a:rPr lang="ru-RU" sz="20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000" b="1" dirty="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 Сказка как источник творчества </a:t>
            </a:r>
            <a:r>
              <a:rPr lang="ru-RU" sz="20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
            </a:r>
            <a:br>
              <a:rPr lang="ru-RU" sz="20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br>
            <a:r>
              <a:rPr lang="ru-RU" sz="20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детей</a:t>
            </a:r>
            <a:r>
              <a:rPr lang="ru-RU" sz="2000" b="1" dirty="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 Москва Гуманитарный </a:t>
            </a:r>
            <a:r>
              <a:rPr lang="ru-RU" sz="20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
            </a:r>
            <a:br>
              <a:rPr lang="ru-RU" sz="20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br>
            <a:r>
              <a:rPr lang="ru-RU" sz="20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издательский </a:t>
            </a:r>
            <a:r>
              <a:rPr lang="ru-RU" sz="2000" b="1" dirty="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центр ВЛАДОС» 2001 год</a:t>
            </a:r>
            <a:br>
              <a:rPr lang="ru-RU" sz="2000" b="1" dirty="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br>
            <a:r>
              <a:rPr lang="ru-RU" sz="20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5</a:t>
            </a:r>
            <a:r>
              <a:rPr lang="ru-RU" sz="2000" b="1" dirty="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 С.И Мерзлякова « Фольклор- музыка- </a:t>
            </a:r>
            <a:r>
              <a:rPr lang="ru-RU" sz="20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
            </a:r>
            <a:br>
              <a:rPr lang="ru-RU" sz="20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br>
            <a:r>
              <a:rPr lang="ru-RU" sz="2000" b="1" dirty="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0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            театр</a:t>
            </a:r>
            <a:r>
              <a:rPr lang="ru-RU" sz="2000" b="1" dirty="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 Москва Гуманитарный </a:t>
            </a:r>
            <a:r>
              <a:rPr lang="ru-RU" sz="20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
            </a:r>
            <a:br>
              <a:rPr lang="ru-RU" sz="20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br>
            <a:r>
              <a:rPr lang="ru-RU" sz="2000" b="1" dirty="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0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 издательский </a:t>
            </a:r>
            <a:r>
              <a:rPr lang="ru-RU" sz="2000" b="1" dirty="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центр ВЛАДОС</a:t>
            </a:r>
            <a:r>
              <a:rPr lang="ru-RU" sz="2200" b="1" dirty="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 1999 год</a:t>
            </a:r>
            <a:br>
              <a:rPr lang="ru-RU" sz="2200" b="1" dirty="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br>
            <a:r>
              <a:rPr lang="ru-RU" sz="2200" b="1" u="sng" dirty="0">
                <a:solidFill>
                  <a:srgbClr val="7030A0"/>
                </a:solidFill>
                <a:effectLst/>
                <a:latin typeface="Times New Roman" panose="02020603050405020304" pitchFamily="18" charset="0"/>
                <a:cs typeface="Times New Roman" panose="02020603050405020304" pitchFamily="18" charset="0"/>
              </a:rPr>
              <a:t/>
            </a:r>
            <a:br>
              <a:rPr lang="ru-RU" sz="2200" b="1" u="sng" dirty="0">
                <a:solidFill>
                  <a:srgbClr val="7030A0"/>
                </a:solidFill>
                <a:effectLst/>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
            </a:r>
            <a:br>
              <a:rPr lang="ru-RU" sz="2200" b="1" dirty="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latin typeface="Times New Roman" panose="02020603050405020304" pitchFamily="18" charset="0"/>
                <a:cs typeface="Times New Roman" panose="02020603050405020304" pitchFamily="18" charset="0"/>
              </a:rPr>
              <a:t/>
            </a:r>
            <a:br>
              <a:rPr lang="ru-RU" sz="2200" b="1" dirty="0">
                <a:solidFill>
                  <a:srgbClr val="7030A0"/>
                </a:solidFill>
                <a:latin typeface="Times New Roman" panose="02020603050405020304" pitchFamily="18" charset="0"/>
                <a:cs typeface="Times New Roman" panose="02020603050405020304" pitchFamily="18" charset="0"/>
              </a:rPr>
            </a:br>
            <a:r>
              <a:rPr lang="ru-RU" sz="2200" b="1" dirty="0">
                <a:solidFill>
                  <a:srgbClr val="7030A0"/>
                </a:solidFill>
                <a:latin typeface="Times New Roman" panose="02020603050405020304" pitchFamily="18" charset="0"/>
                <a:cs typeface="Times New Roman" panose="02020603050405020304" pitchFamily="18" charset="0"/>
              </a:rPr>
              <a:t/>
            </a:r>
            <a:br>
              <a:rPr lang="ru-RU" sz="22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700" b="1" dirty="0">
                <a:solidFill>
                  <a:srgbClr val="7030A0"/>
                </a:solidFill>
                <a:effectLst/>
                <a:latin typeface="Times New Roman" panose="02020603050405020304" pitchFamily="18" charset="0"/>
                <a:cs typeface="Times New Roman" panose="02020603050405020304" pitchFamily="18" charset="0"/>
              </a:rPr>
              <a:t/>
            </a:r>
            <a:br>
              <a:rPr lang="ru-RU" sz="2700" b="1" dirty="0">
                <a:solidFill>
                  <a:srgbClr val="7030A0"/>
                </a:solidFill>
                <a:effectLst/>
                <a:latin typeface="Times New Roman" panose="02020603050405020304" pitchFamily="18" charset="0"/>
                <a:cs typeface="Times New Roman" panose="02020603050405020304" pitchFamily="18" charset="0"/>
              </a:rPr>
            </a:br>
            <a:r>
              <a:rPr lang="ru-RU" sz="2700" b="1" dirty="0">
                <a:solidFill>
                  <a:srgbClr val="7030A0"/>
                </a:solidFill>
                <a:latin typeface="Times New Roman" panose="02020603050405020304" pitchFamily="18" charset="0"/>
                <a:cs typeface="Times New Roman" panose="02020603050405020304" pitchFamily="18" charset="0"/>
              </a:rPr>
              <a:t/>
            </a:r>
            <a:br>
              <a:rPr lang="ru-RU" sz="27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smtClean="0">
                <a:solidFill>
                  <a:srgbClr val="7030A0"/>
                </a:solidFill>
                <a:latin typeface="Times New Roman" panose="02020603050405020304" pitchFamily="18" charset="0"/>
                <a:cs typeface="Times New Roman" panose="02020603050405020304" pitchFamily="18" charset="0"/>
              </a:rPr>
              <a:t>                        </a:t>
            </a:r>
            <a:r>
              <a:rPr lang="ru-RU" sz="3100" b="1" u="sng" dirty="0" smtClean="0">
                <a:solidFill>
                  <a:srgbClr val="7030A0"/>
                </a:solidFill>
                <a:effectLst/>
                <a:latin typeface="Times New Roman" panose="02020603050405020304" pitchFamily="18" charset="0"/>
                <a:cs typeface="Times New Roman" panose="02020603050405020304" pitchFamily="18" charset="0"/>
              </a:rPr>
              <a:t/>
            </a:r>
            <a:br>
              <a:rPr lang="ru-RU" sz="3100" b="1" u="sng" dirty="0" smtClean="0">
                <a:solidFill>
                  <a:srgbClr val="7030A0"/>
                </a:solidFill>
                <a:effectLst/>
                <a:latin typeface="Times New Roman" panose="02020603050405020304" pitchFamily="18" charset="0"/>
                <a:cs typeface="Times New Roman" panose="02020603050405020304" pitchFamily="18" charset="0"/>
              </a:rPr>
            </a:br>
            <a:r>
              <a:rPr lang="ru-RU" sz="3100" b="1" dirty="0">
                <a:solidFill>
                  <a:srgbClr val="7030A0"/>
                </a:solidFill>
                <a:effectLst/>
                <a:latin typeface="Times New Roman" panose="02020603050405020304" pitchFamily="18" charset="0"/>
                <a:cs typeface="Times New Roman" panose="02020603050405020304" pitchFamily="18" charset="0"/>
              </a:rPr>
              <a:t/>
            </a:r>
            <a:br>
              <a:rPr lang="ru-RU" sz="3100" b="1" dirty="0">
                <a:solidFill>
                  <a:srgbClr val="7030A0"/>
                </a:solidFill>
                <a:effectLst/>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dirty="0">
                <a:effectLst/>
              </a:rPr>
              <a:t/>
            </a:r>
            <a:br>
              <a:rPr lang="ru-RU" dirty="0">
                <a:effectLst/>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latin typeface="Times New Roman" panose="02020603050405020304" pitchFamily="18" charset="0"/>
                <a:cs typeface="Times New Roman" panose="02020603050405020304" pitchFamily="18" charset="0"/>
              </a:rPr>
              <a:t/>
            </a:r>
            <a:br>
              <a:rPr lang="ru-RU" sz="1800" b="1" dirty="0">
                <a:solidFill>
                  <a:srgbClr val="7030A0"/>
                </a:solidFill>
                <a:latin typeface="Times New Roman" panose="02020603050405020304" pitchFamily="18" charset="0"/>
                <a:cs typeface="Times New Roman" panose="02020603050405020304" pitchFamily="18" charset="0"/>
              </a:rPr>
            </a:br>
            <a:r>
              <a:rPr lang="ru-RU" sz="1800" b="1" dirty="0" smtClean="0">
                <a:solidFill>
                  <a:srgbClr val="7030A0"/>
                </a:solidFill>
                <a:latin typeface="Times New Roman" panose="02020603050405020304" pitchFamily="18" charset="0"/>
                <a:cs typeface="Times New Roman" panose="02020603050405020304" pitchFamily="18" charset="0"/>
              </a:rPr>
              <a:t/>
            </a:r>
            <a:br>
              <a:rPr lang="ru-RU" sz="1800" b="1" dirty="0" smtClean="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latin typeface="Times New Roman" panose="02020603050405020304" pitchFamily="18" charset="0"/>
                <a:cs typeface="Times New Roman" panose="02020603050405020304" pitchFamily="18" charset="0"/>
              </a:rPr>
              <a:t/>
            </a:r>
            <a:br>
              <a:rPr lang="ru-RU" sz="1800" b="1"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effectLst/>
                <a:latin typeface="Times New Roman" panose="02020603050405020304" pitchFamily="18" charset="0"/>
                <a:cs typeface="Times New Roman" panose="02020603050405020304" pitchFamily="18" charset="0"/>
              </a:rPr>
              <a:t/>
            </a:r>
            <a:br>
              <a:rPr lang="ru-RU" sz="1800" dirty="0" smtClean="0">
                <a:solidFill>
                  <a:srgbClr val="7030A0"/>
                </a:solidFill>
                <a:effectLst/>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t>
            </a: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t>
            </a: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latin typeface="Times New Roman" panose="02020603050405020304" pitchFamily="18" charset="0"/>
                <a:cs typeface="Times New Roman" panose="02020603050405020304" pitchFamily="18" charset="0"/>
              </a:rPr>
              <a:t/>
            </a:r>
            <a:br>
              <a:rPr lang="ru-RU" sz="1800" b="1"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t>
            </a:r>
            <a:r>
              <a:rPr lang="ru-RU" sz="1800" dirty="0" smtClean="0">
                <a:solidFill>
                  <a:srgbClr val="7030A0"/>
                </a:solidFill>
                <a:latin typeface="Times New Roman" panose="02020603050405020304" pitchFamily="18" charset="0"/>
                <a:cs typeface="Times New Roman" panose="02020603050405020304" pitchFamily="18" charset="0"/>
              </a:rPr>
              <a:t>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t>
            </a: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1800"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latin typeface="Times New Roman" panose="02020603050405020304" pitchFamily="18" charset="0"/>
                <a:cs typeface="Times New Roman" panose="02020603050405020304" pitchFamily="18" charset="0"/>
              </a:rPr>
              <a:t/>
            </a:r>
            <a:br>
              <a:rPr lang="ru-RU" sz="1800" b="1" dirty="0">
                <a:solidFill>
                  <a:srgbClr val="7030A0"/>
                </a:solidFill>
                <a:latin typeface="Times New Roman" panose="02020603050405020304" pitchFamily="18" charset="0"/>
                <a:cs typeface="Times New Roman" panose="02020603050405020304" pitchFamily="18" charset="0"/>
              </a:rPr>
            </a:br>
            <a:r>
              <a:rPr lang="ru-RU" sz="1800" b="1" dirty="0" smtClean="0">
                <a:solidFill>
                  <a:srgbClr val="7030A0"/>
                </a:solidFill>
                <a:latin typeface="Times New Roman" panose="02020603050405020304" pitchFamily="18" charset="0"/>
                <a:cs typeface="Times New Roman" panose="02020603050405020304" pitchFamily="18" charset="0"/>
              </a:rPr>
              <a:t/>
            </a:r>
            <a:br>
              <a:rPr lang="ru-RU" sz="1800" b="1" dirty="0" smtClean="0">
                <a:solidFill>
                  <a:srgbClr val="7030A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
            </a:r>
            <a:br>
              <a:rPr lang="ru-RU" sz="2200" b="1" dirty="0">
                <a:solidFill>
                  <a:srgbClr val="7030A0"/>
                </a:solidFill>
                <a:effectLst/>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sz="3600" b="1" u="sng" dirty="0" smtClean="0">
                <a:solidFill>
                  <a:srgbClr val="0070C0"/>
                </a:solidFill>
                <a:latin typeface="Times New Roman" panose="02020603050405020304" pitchFamily="18" charset="0"/>
                <a:cs typeface="Times New Roman" panose="02020603050405020304" pitchFamily="18" charset="0"/>
              </a:rPr>
              <a:t/>
            </a:r>
            <a:br>
              <a:rPr lang="ru-RU" sz="3600" b="1" u="sng" dirty="0" smtClean="0">
                <a:solidFill>
                  <a:srgbClr val="0070C0"/>
                </a:solidFill>
                <a:latin typeface="Times New Roman" panose="02020603050405020304" pitchFamily="18" charset="0"/>
                <a:cs typeface="Times New Roman" panose="02020603050405020304" pitchFamily="18" charset="0"/>
              </a:rPr>
            </a:br>
            <a:endParaRPr lang="ru-RU"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2628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i043.radikal.ru/0905/b7/a142646605d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1" y="-27709"/>
            <a:ext cx="917985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762000" y="2274838"/>
            <a:ext cx="6096000" cy="646331"/>
          </a:xfrm>
          <a:prstGeom prst="rect">
            <a:avLst/>
          </a:prstGeom>
        </p:spPr>
        <p:txBody>
          <a:bodyPr wrap="square">
            <a:spAutoFit/>
          </a:bodyPr>
          <a:lstStyle/>
          <a:p>
            <a:r>
              <a:rPr lang="ru-RU" b="1" u="sng" dirty="0"/>
              <a:t>Для  </a:t>
            </a:r>
            <a:r>
              <a:rPr lang="ru-RU" b="1" u="sng" dirty="0" smtClean="0"/>
              <a:t>че</a:t>
            </a:r>
            <a:r>
              <a:rPr lang="ru-RU" dirty="0"/>
              <a:t/>
            </a:r>
            <a:br>
              <a:rPr lang="ru-RU" dirty="0"/>
            </a:br>
            <a:r>
              <a:rPr lang="ru-RU" dirty="0"/>
              <a:t>Сказка учит нас любить</a:t>
            </a:r>
          </a:p>
        </p:txBody>
      </p:sp>
      <p:sp>
        <p:nvSpPr>
          <p:cNvPr id="4" name="Заголовок 3"/>
          <p:cNvSpPr>
            <a:spLocks noGrp="1"/>
          </p:cNvSpPr>
          <p:nvPr>
            <p:ph type="title"/>
          </p:nvPr>
        </p:nvSpPr>
        <p:spPr/>
        <p:txBody>
          <a:bodyPr>
            <a:normAutofit fontScale="90000"/>
          </a:bodyPr>
          <a:lstStyle/>
          <a:p>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smtClean="0">
                <a:solidFill>
                  <a:srgbClr val="7030A0"/>
                </a:solidFill>
                <a:latin typeface="Times New Roman" panose="02020603050405020304" pitchFamily="18" charset="0"/>
                <a:cs typeface="Times New Roman" panose="02020603050405020304" pitchFamily="18" charset="0"/>
              </a:rPr>
              <a:t>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smtClean="0">
                <a:solidFill>
                  <a:srgbClr val="7030A0"/>
                </a:solidFill>
                <a:latin typeface="Times New Roman" panose="02020603050405020304" pitchFamily="18" charset="0"/>
                <a:cs typeface="Times New Roman" panose="02020603050405020304" pitchFamily="18" charset="0"/>
              </a:rPr>
              <a:t>               </a:t>
            </a:r>
            <a:r>
              <a:rPr lang="ru-RU" sz="5300" b="1" dirty="0" smtClean="0">
                <a:solidFill>
                  <a:srgbClr val="7030A0"/>
                </a:solidFill>
                <a:effectLst/>
                <a:latin typeface="Times New Roman" panose="02020603050405020304" pitchFamily="18" charset="0"/>
                <a:cs typeface="Times New Roman" panose="02020603050405020304" pitchFamily="18" charset="0"/>
              </a:rPr>
              <a:t>Спасибо </a:t>
            </a:r>
            <a:br>
              <a:rPr lang="ru-RU" sz="5300" b="1" dirty="0" smtClean="0">
                <a:solidFill>
                  <a:srgbClr val="7030A0"/>
                </a:solidFill>
                <a:effectLst/>
                <a:latin typeface="Times New Roman" panose="02020603050405020304" pitchFamily="18" charset="0"/>
                <a:cs typeface="Times New Roman" panose="02020603050405020304" pitchFamily="18" charset="0"/>
              </a:rPr>
            </a:br>
            <a:r>
              <a:rPr lang="ru-RU" sz="5300" b="1" dirty="0">
                <a:solidFill>
                  <a:srgbClr val="7030A0"/>
                </a:solidFill>
                <a:effectLst/>
                <a:latin typeface="Times New Roman" panose="02020603050405020304" pitchFamily="18" charset="0"/>
                <a:cs typeface="Times New Roman" panose="02020603050405020304" pitchFamily="18" charset="0"/>
              </a:rPr>
              <a:t> </a:t>
            </a:r>
            <a:r>
              <a:rPr lang="ru-RU" sz="5300" b="1" dirty="0" smtClean="0">
                <a:solidFill>
                  <a:srgbClr val="7030A0"/>
                </a:solidFill>
                <a:effectLst/>
                <a:latin typeface="Times New Roman" panose="02020603050405020304" pitchFamily="18" charset="0"/>
                <a:cs typeface="Times New Roman" panose="02020603050405020304" pitchFamily="18" charset="0"/>
              </a:rPr>
              <a:t>за внимание! </a:t>
            </a:r>
            <a:r>
              <a:rPr lang="ru-RU" sz="5300" b="1" dirty="0">
                <a:solidFill>
                  <a:srgbClr val="7030A0"/>
                </a:solidFill>
                <a:effectLst/>
                <a:latin typeface="Times New Roman" panose="02020603050405020304" pitchFamily="18" charset="0"/>
                <a:cs typeface="Times New Roman" panose="02020603050405020304" pitchFamily="18" charset="0"/>
              </a:rPr>
              <a:t/>
            </a:r>
            <a:br>
              <a:rPr lang="ru-RU" sz="5300" b="1" dirty="0">
                <a:solidFill>
                  <a:srgbClr val="7030A0"/>
                </a:solidFill>
                <a:effectLst/>
                <a:latin typeface="Times New Roman" panose="02020603050405020304" pitchFamily="18" charset="0"/>
                <a:cs typeface="Times New Roman" panose="02020603050405020304" pitchFamily="18" charset="0"/>
              </a:rPr>
            </a:br>
            <a:r>
              <a:rPr lang="ru-RU" sz="5300" b="1" dirty="0">
                <a:solidFill>
                  <a:srgbClr val="7030A0"/>
                </a:solidFill>
                <a:effectLst/>
                <a:latin typeface="Times New Roman" panose="02020603050405020304" pitchFamily="18" charset="0"/>
                <a:cs typeface="Times New Roman" panose="02020603050405020304" pitchFamily="18" charset="0"/>
              </a:rPr>
              <a:t/>
            </a:r>
            <a:br>
              <a:rPr lang="ru-RU" sz="5300" b="1" dirty="0">
                <a:solidFill>
                  <a:srgbClr val="7030A0"/>
                </a:solidFill>
                <a:effectLst/>
                <a:latin typeface="Times New Roman" panose="02020603050405020304" pitchFamily="18" charset="0"/>
                <a:cs typeface="Times New Roman" panose="02020603050405020304" pitchFamily="18" charset="0"/>
              </a:rPr>
            </a:br>
            <a:r>
              <a:rPr lang="ru-RU" sz="5300" b="1" dirty="0" smtClean="0">
                <a:solidFill>
                  <a:srgbClr val="7030A0"/>
                </a:solidFill>
                <a:latin typeface="Times New Roman" panose="02020603050405020304" pitchFamily="18" charset="0"/>
                <a:cs typeface="Times New Roman" panose="02020603050405020304" pitchFamily="18" charset="0"/>
              </a:rPr>
              <a:t/>
            </a:r>
            <a:br>
              <a:rPr lang="ru-RU" sz="53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
            </a:r>
            <a:br>
              <a:rPr lang="ru-RU" sz="2200" b="1" dirty="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latin typeface="Times New Roman" panose="02020603050405020304" pitchFamily="18" charset="0"/>
                <a:cs typeface="Times New Roman" panose="02020603050405020304" pitchFamily="18" charset="0"/>
              </a:rPr>
              <a:t/>
            </a:r>
            <a:br>
              <a:rPr lang="ru-RU" sz="2200" b="1" dirty="0">
                <a:solidFill>
                  <a:srgbClr val="7030A0"/>
                </a:solidFill>
                <a:latin typeface="Times New Roman" panose="02020603050405020304" pitchFamily="18" charset="0"/>
                <a:cs typeface="Times New Roman" panose="02020603050405020304" pitchFamily="18" charset="0"/>
              </a:rPr>
            </a:br>
            <a:r>
              <a:rPr lang="ru-RU" sz="2200" b="1" dirty="0">
                <a:solidFill>
                  <a:srgbClr val="7030A0"/>
                </a:solidFill>
                <a:latin typeface="Times New Roman" panose="02020603050405020304" pitchFamily="18" charset="0"/>
                <a:cs typeface="Times New Roman" panose="02020603050405020304" pitchFamily="18" charset="0"/>
              </a:rPr>
              <a:t/>
            </a:r>
            <a:br>
              <a:rPr lang="ru-RU" sz="22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700" b="1" dirty="0">
                <a:solidFill>
                  <a:srgbClr val="7030A0"/>
                </a:solidFill>
                <a:effectLst/>
                <a:latin typeface="Times New Roman" panose="02020603050405020304" pitchFamily="18" charset="0"/>
                <a:cs typeface="Times New Roman" panose="02020603050405020304" pitchFamily="18" charset="0"/>
              </a:rPr>
              <a:t/>
            </a:r>
            <a:br>
              <a:rPr lang="ru-RU" sz="2700" b="1" dirty="0">
                <a:solidFill>
                  <a:srgbClr val="7030A0"/>
                </a:solidFill>
                <a:effectLst/>
                <a:latin typeface="Times New Roman" panose="02020603050405020304" pitchFamily="18" charset="0"/>
                <a:cs typeface="Times New Roman" panose="02020603050405020304" pitchFamily="18" charset="0"/>
              </a:rPr>
            </a:br>
            <a:r>
              <a:rPr lang="ru-RU" sz="2700" b="1" dirty="0">
                <a:solidFill>
                  <a:srgbClr val="7030A0"/>
                </a:solidFill>
                <a:latin typeface="Times New Roman" panose="02020603050405020304" pitchFamily="18" charset="0"/>
                <a:cs typeface="Times New Roman" panose="02020603050405020304" pitchFamily="18" charset="0"/>
              </a:rPr>
              <a:t/>
            </a:r>
            <a:br>
              <a:rPr lang="ru-RU" sz="27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smtClean="0">
                <a:solidFill>
                  <a:srgbClr val="7030A0"/>
                </a:solidFill>
                <a:latin typeface="Times New Roman" panose="02020603050405020304" pitchFamily="18" charset="0"/>
                <a:cs typeface="Times New Roman" panose="02020603050405020304" pitchFamily="18" charset="0"/>
              </a:rPr>
              <a:t>                        </a:t>
            </a:r>
            <a:r>
              <a:rPr lang="ru-RU" sz="3100" b="1" u="sng" dirty="0" smtClean="0">
                <a:solidFill>
                  <a:srgbClr val="7030A0"/>
                </a:solidFill>
                <a:effectLst/>
                <a:latin typeface="Times New Roman" panose="02020603050405020304" pitchFamily="18" charset="0"/>
                <a:cs typeface="Times New Roman" panose="02020603050405020304" pitchFamily="18" charset="0"/>
              </a:rPr>
              <a:t/>
            </a:r>
            <a:br>
              <a:rPr lang="ru-RU" sz="3100" b="1" u="sng" dirty="0" smtClean="0">
                <a:solidFill>
                  <a:srgbClr val="7030A0"/>
                </a:solidFill>
                <a:effectLst/>
                <a:latin typeface="Times New Roman" panose="02020603050405020304" pitchFamily="18" charset="0"/>
                <a:cs typeface="Times New Roman" panose="02020603050405020304" pitchFamily="18" charset="0"/>
              </a:rPr>
            </a:br>
            <a:r>
              <a:rPr lang="ru-RU" sz="3100" b="1" dirty="0">
                <a:solidFill>
                  <a:srgbClr val="7030A0"/>
                </a:solidFill>
                <a:effectLst/>
                <a:latin typeface="Times New Roman" panose="02020603050405020304" pitchFamily="18" charset="0"/>
                <a:cs typeface="Times New Roman" panose="02020603050405020304" pitchFamily="18" charset="0"/>
              </a:rPr>
              <a:t/>
            </a:r>
            <a:br>
              <a:rPr lang="ru-RU" sz="3100" b="1" dirty="0">
                <a:solidFill>
                  <a:srgbClr val="7030A0"/>
                </a:solidFill>
                <a:effectLst/>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7030A0"/>
                </a:solidFill>
                <a:latin typeface="Times New Roman" panose="02020603050405020304" pitchFamily="18" charset="0"/>
                <a:cs typeface="Times New Roman" panose="02020603050405020304" pitchFamily="18" charset="0"/>
              </a:rPr>
              <a:t/>
            </a:r>
            <a:br>
              <a:rPr lang="ru-RU" sz="2000" b="1" dirty="0" smtClean="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dirty="0">
                <a:effectLst/>
              </a:rPr>
              <a:t/>
            </a:r>
            <a:br>
              <a:rPr lang="ru-RU" dirty="0">
                <a:effectLst/>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latin typeface="Times New Roman" panose="02020603050405020304" pitchFamily="18" charset="0"/>
                <a:cs typeface="Times New Roman" panose="02020603050405020304" pitchFamily="18" charset="0"/>
              </a:rPr>
              <a:t/>
            </a:r>
            <a:br>
              <a:rPr lang="ru-RU" sz="1800" b="1" dirty="0">
                <a:solidFill>
                  <a:srgbClr val="7030A0"/>
                </a:solidFill>
                <a:latin typeface="Times New Roman" panose="02020603050405020304" pitchFamily="18" charset="0"/>
                <a:cs typeface="Times New Roman" panose="02020603050405020304" pitchFamily="18" charset="0"/>
              </a:rPr>
            </a:br>
            <a:r>
              <a:rPr lang="ru-RU" sz="1800" b="1" dirty="0" smtClean="0">
                <a:solidFill>
                  <a:srgbClr val="7030A0"/>
                </a:solidFill>
                <a:latin typeface="Times New Roman" panose="02020603050405020304" pitchFamily="18" charset="0"/>
                <a:cs typeface="Times New Roman" panose="02020603050405020304" pitchFamily="18" charset="0"/>
              </a:rPr>
              <a:t/>
            </a:r>
            <a:br>
              <a:rPr lang="ru-RU" sz="1800" b="1" dirty="0" smtClean="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latin typeface="Times New Roman" panose="02020603050405020304" pitchFamily="18" charset="0"/>
                <a:cs typeface="Times New Roman" panose="02020603050405020304" pitchFamily="18" charset="0"/>
              </a:rPr>
              <a:t/>
            </a:r>
            <a:br>
              <a:rPr lang="ru-RU" sz="1800" b="1"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effectLst/>
                <a:latin typeface="Times New Roman" panose="02020603050405020304" pitchFamily="18" charset="0"/>
                <a:cs typeface="Times New Roman" panose="02020603050405020304" pitchFamily="18" charset="0"/>
              </a:rPr>
              <a:t/>
            </a:r>
            <a:br>
              <a:rPr lang="ru-RU" sz="1800" dirty="0" smtClean="0">
                <a:solidFill>
                  <a:srgbClr val="7030A0"/>
                </a:solidFill>
                <a:effectLst/>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t>
            </a: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t>
            </a: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latin typeface="Times New Roman" panose="02020603050405020304" pitchFamily="18" charset="0"/>
                <a:cs typeface="Times New Roman" panose="02020603050405020304" pitchFamily="18" charset="0"/>
              </a:rPr>
              <a:t/>
            </a:r>
            <a:br>
              <a:rPr lang="ru-RU" sz="1800" b="1"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t>
            </a:r>
            <a:r>
              <a:rPr lang="ru-RU" sz="1800" dirty="0" smtClean="0">
                <a:solidFill>
                  <a:srgbClr val="7030A0"/>
                </a:solidFill>
                <a:latin typeface="Times New Roman" panose="02020603050405020304" pitchFamily="18" charset="0"/>
                <a:cs typeface="Times New Roman" panose="02020603050405020304" pitchFamily="18" charset="0"/>
              </a:rPr>
              <a:t>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r>
            <a:br>
              <a:rPr lang="ru-RU" sz="1800" dirty="0">
                <a:solidFill>
                  <a:srgbClr val="7030A0"/>
                </a:solidFill>
                <a:latin typeface="Times New Roman" panose="02020603050405020304" pitchFamily="18" charset="0"/>
                <a:cs typeface="Times New Roman" panose="02020603050405020304" pitchFamily="18" charset="0"/>
              </a:rPr>
            </a:br>
            <a:r>
              <a:rPr lang="ru-RU" sz="1800" dirty="0" smtClean="0">
                <a:solidFill>
                  <a:srgbClr val="7030A0"/>
                </a:solidFill>
                <a:latin typeface="Times New Roman" panose="02020603050405020304" pitchFamily="18" charset="0"/>
                <a:cs typeface="Times New Roman" panose="02020603050405020304" pitchFamily="18" charset="0"/>
              </a:rPr>
              <a:t/>
            </a:r>
            <a:br>
              <a:rPr lang="ru-RU" sz="1800" dirty="0" smtClean="0">
                <a:solidFill>
                  <a:srgbClr val="7030A0"/>
                </a:solidFill>
                <a:latin typeface="Times New Roman" panose="02020603050405020304" pitchFamily="18" charset="0"/>
                <a:cs typeface="Times New Roman" panose="02020603050405020304" pitchFamily="18" charset="0"/>
              </a:rPr>
            </a:br>
            <a:r>
              <a:rPr lang="ru-RU" sz="1800" dirty="0">
                <a:solidFill>
                  <a:srgbClr val="7030A0"/>
                </a:solidFill>
                <a:latin typeface="Times New Roman" panose="02020603050405020304" pitchFamily="18" charset="0"/>
                <a:cs typeface="Times New Roman" panose="02020603050405020304" pitchFamily="18" charset="0"/>
              </a:rPr>
              <a:t> </a:t>
            </a: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1800"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1800" b="1" dirty="0" smtClean="0">
                <a:solidFill>
                  <a:srgbClr val="7030A0"/>
                </a:solidFill>
                <a:effectLst/>
                <a:latin typeface="Times New Roman" panose="02020603050405020304" pitchFamily="18" charset="0"/>
                <a:cs typeface="Times New Roman" panose="02020603050405020304" pitchFamily="18" charset="0"/>
              </a:rPr>
              <a:t/>
            </a:r>
            <a:br>
              <a:rPr lang="ru-RU" sz="1800" b="1" dirty="0" smtClean="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effectLst/>
                <a:latin typeface="Times New Roman" panose="02020603050405020304" pitchFamily="18" charset="0"/>
                <a:cs typeface="Times New Roman" panose="02020603050405020304" pitchFamily="18" charset="0"/>
              </a:rPr>
              <a:t/>
            </a:r>
            <a:br>
              <a:rPr lang="ru-RU" sz="1800" b="1" dirty="0">
                <a:solidFill>
                  <a:srgbClr val="7030A0"/>
                </a:solidFill>
                <a:effectLst/>
                <a:latin typeface="Times New Roman" panose="02020603050405020304" pitchFamily="18" charset="0"/>
                <a:cs typeface="Times New Roman" panose="02020603050405020304" pitchFamily="18" charset="0"/>
              </a:rPr>
            </a:br>
            <a:r>
              <a:rPr lang="ru-RU" sz="1800" b="1" dirty="0">
                <a:solidFill>
                  <a:srgbClr val="7030A0"/>
                </a:solidFill>
                <a:latin typeface="Times New Roman" panose="02020603050405020304" pitchFamily="18" charset="0"/>
                <a:cs typeface="Times New Roman" panose="02020603050405020304" pitchFamily="18" charset="0"/>
              </a:rPr>
              <a:t/>
            </a:r>
            <a:br>
              <a:rPr lang="ru-RU" sz="1800" b="1" dirty="0">
                <a:solidFill>
                  <a:srgbClr val="7030A0"/>
                </a:solidFill>
                <a:latin typeface="Times New Roman" panose="02020603050405020304" pitchFamily="18" charset="0"/>
                <a:cs typeface="Times New Roman" panose="02020603050405020304" pitchFamily="18" charset="0"/>
              </a:rPr>
            </a:br>
            <a:r>
              <a:rPr lang="ru-RU" sz="1800" b="1" dirty="0" smtClean="0">
                <a:solidFill>
                  <a:srgbClr val="7030A0"/>
                </a:solidFill>
                <a:latin typeface="Times New Roman" panose="02020603050405020304" pitchFamily="18" charset="0"/>
                <a:cs typeface="Times New Roman" panose="02020603050405020304" pitchFamily="18" charset="0"/>
              </a:rPr>
              <a:t/>
            </a:r>
            <a:br>
              <a:rPr lang="ru-RU" sz="1800" b="1" dirty="0" smtClean="0">
                <a:solidFill>
                  <a:srgbClr val="7030A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
            </a:r>
            <a:br>
              <a:rPr lang="ru-RU" sz="2200" b="1" dirty="0">
                <a:solidFill>
                  <a:srgbClr val="7030A0"/>
                </a:solidFill>
                <a:effectLst/>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sz="3600" b="1" u="sng" dirty="0" smtClean="0">
                <a:solidFill>
                  <a:srgbClr val="0070C0"/>
                </a:solidFill>
                <a:latin typeface="Times New Roman" panose="02020603050405020304" pitchFamily="18" charset="0"/>
                <a:cs typeface="Times New Roman" panose="02020603050405020304" pitchFamily="18" charset="0"/>
              </a:rPr>
              <a:t/>
            </a:r>
            <a:br>
              <a:rPr lang="ru-RU" sz="3600" b="1" u="sng" dirty="0" smtClean="0">
                <a:solidFill>
                  <a:srgbClr val="0070C0"/>
                </a:solidFill>
                <a:latin typeface="Times New Roman" panose="02020603050405020304" pitchFamily="18" charset="0"/>
                <a:cs typeface="Times New Roman" panose="02020603050405020304" pitchFamily="18" charset="0"/>
              </a:rPr>
            </a:br>
            <a:endParaRPr lang="ru-RU"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9535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i043.radikal.ru/0905/b7/a142646605d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14" y="0"/>
            <a:ext cx="917985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762000" y="2274838"/>
            <a:ext cx="6096000" cy="646331"/>
          </a:xfrm>
          <a:prstGeom prst="rect">
            <a:avLst/>
          </a:prstGeom>
        </p:spPr>
        <p:txBody>
          <a:bodyPr wrap="square">
            <a:spAutoFit/>
          </a:bodyPr>
          <a:lstStyle/>
          <a:p>
            <a:r>
              <a:rPr lang="ru-RU" b="1" u="sng" dirty="0"/>
              <a:t>Для  </a:t>
            </a:r>
            <a:r>
              <a:rPr lang="ru-RU" b="1" u="sng" dirty="0" smtClean="0"/>
              <a:t>че</a:t>
            </a:r>
            <a:r>
              <a:rPr lang="ru-RU" dirty="0"/>
              <a:t/>
            </a:r>
            <a:br>
              <a:rPr lang="ru-RU" dirty="0"/>
            </a:br>
            <a:r>
              <a:rPr lang="ru-RU" dirty="0"/>
              <a:t>Сказка учит нас любить</a:t>
            </a:r>
          </a:p>
        </p:txBody>
      </p:sp>
      <p:sp>
        <p:nvSpPr>
          <p:cNvPr id="4" name="Заголовок 3"/>
          <p:cNvSpPr>
            <a:spLocks noGrp="1"/>
          </p:cNvSpPr>
          <p:nvPr>
            <p:ph type="title"/>
          </p:nvPr>
        </p:nvSpPr>
        <p:spPr/>
        <p:txBody>
          <a:bodyPr>
            <a:normAutofit fontScale="90000"/>
          </a:bodyPr>
          <a:lstStyle/>
          <a:p>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sz="3600" b="1" i="1" u="sng" dirty="0" smtClean="0">
                <a:solidFill>
                  <a:srgbClr val="0070C0"/>
                </a:solidFill>
                <a:latin typeface="Times New Roman" panose="02020603050405020304" pitchFamily="18" charset="0"/>
                <a:cs typeface="Times New Roman" panose="02020603050405020304" pitchFamily="18" charset="0"/>
              </a:rPr>
              <a:t>Актуальность проекта</a:t>
            </a:r>
            <a:r>
              <a:rPr lang="ru-RU" sz="3600" b="1" u="sng" dirty="0" smtClean="0">
                <a:solidFill>
                  <a:srgbClr val="0070C0"/>
                </a:solidFill>
                <a:latin typeface="Times New Roman" panose="02020603050405020304" pitchFamily="18" charset="0"/>
                <a:cs typeface="Times New Roman" panose="02020603050405020304" pitchFamily="18" charset="0"/>
              </a:rPr>
              <a:t/>
            </a:r>
            <a:br>
              <a:rPr lang="ru-RU" sz="3600" b="1" u="sng" dirty="0" smtClean="0">
                <a:solidFill>
                  <a:srgbClr val="0070C0"/>
                </a:solidFill>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Дети перестали читать. Телевизор, </a:t>
            </a: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видео, компьютер </a:t>
            </a:r>
            <a:r>
              <a:rPr lang="ru-RU" sz="2200" b="1" dirty="0">
                <a:solidFill>
                  <a:srgbClr val="7030A0"/>
                </a:solidFill>
                <a:effectLst/>
                <a:latin typeface="Times New Roman" panose="02020603050405020304" pitchFamily="18" charset="0"/>
                <a:cs typeface="Times New Roman" panose="02020603050405020304" pitchFamily="18" charset="0"/>
              </a:rPr>
              <a:t>поглощают ребенка, </a:t>
            </a: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завоевывая заповедные </a:t>
            </a:r>
            <a:r>
              <a:rPr lang="ru-RU" sz="2200" b="1" dirty="0">
                <a:solidFill>
                  <a:srgbClr val="7030A0"/>
                </a:solidFill>
                <a:effectLst/>
                <a:latin typeface="Times New Roman" panose="02020603050405020304" pitchFamily="18" charset="0"/>
                <a:cs typeface="Times New Roman" panose="02020603050405020304" pitchFamily="18" charset="0"/>
              </a:rPr>
              <a:t>уголки его </a:t>
            </a: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сознания и </a:t>
            </a:r>
            <a:r>
              <a:rPr lang="ru-RU" sz="2200" b="1" dirty="0">
                <a:solidFill>
                  <a:srgbClr val="7030A0"/>
                </a:solidFill>
                <a:effectLst/>
                <a:latin typeface="Times New Roman" panose="02020603050405020304" pitchFamily="18" charset="0"/>
                <a:cs typeface="Times New Roman" panose="02020603050405020304" pitchFamily="18" charset="0"/>
              </a:rPr>
              <a:t>души. </a:t>
            </a: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В</a:t>
            </a:r>
            <a:r>
              <a:rPr lang="ru-RU" sz="2200" b="1" dirty="0">
                <a:solidFill>
                  <a:srgbClr val="7030A0"/>
                </a:solidFill>
                <a:effectLst/>
                <a:latin typeface="Times New Roman" panose="02020603050405020304" pitchFamily="18" charset="0"/>
                <a:cs typeface="Times New Roman" panose="02020603050405020304" pitchFamily="18" charset="0"/>
              </a:rPr>
              <a:t>. Сухомлинский говорил: «</a:t>
            </a:r>
            <a:r>
              <a:rPr lang="ru-RU" sz="2200" b="1" i="1" dirty="0">
                <a:solidFill>
                  <a:srgbClr val="7030A0"/>
                </a:solidFill>
                <a:effectLst/>
                <a:latin typeface="Times New Roman" panose="02020603050405020304" pitchFamily="18" charset="0"/>
                <a:cs typeface="Times New Roman" panose="02020603050405020304" pitchFamily="18" charset="0"/>
              </a:rPr>
              <a:t>Чтение в </a:t>
            </a:r>
            <a:r>
              <a:rPr lang="ru-RU" sz="2200" b="1" i="1" dirty="0" smtClean="0">
                <a:solidFill>
                  <a:srgbClr val="7030A0"/>
                </a:solidFill>
                <a:effectLst/>
                <a:latin typeface="Times New Roman" panose="02020603050405020304" pitchFamily="18" charset="0"/>
                <a:cs typeface="Times New Roman" panose="02020603050405020304" pitchFamily="18" charset="0"/>
              </a:rPr>
              <a:t/>
            </a:r>
            <a:br>
              <a:rPr lang="ru-RU" sz="2200" b="1" i="1" dirty="0" smtClean="0">
                <a:solidFill>
                  <a:srgbClr val="7030A0"/>
                </a:solidFill>
                <a:effectLst/>
                <a:latin typeface="Times New Roman" panose="02020603050405020304" pitchFamily="18" charset="0"/>
                <a:cs typeface="Times New Roman" panose="02020603050405020304" pitchFamily="18" charset="0"/>
              </a:rPr>
            </a:br>
            <a:r>
              <a:rPr lang="ru-RU" sz="2200" b="1" i="1" dirty="0" smtClean="0">
                <a:solidFill>
                  <a:srgbClr val="7030A0"/>
                </a:solidFill>
                <a:effectLst/>
                <a:latin typeface="Times New Roman" panose="02020603050405020304" pitchFamily="18" charset="0"/>
                <a:cs typeface="Times New Roman" panose="02020603050405020304" pitchFamily="18" charset="0"/>
              </a:rPr>
              <a:t>годы детства </a:t>
            </a:r>
            <a:r>
              <a:rPr lang="ru-RU" sz="2200" b="1" i="1" dirty="0">
                <a:solidFill>
                  <a:srgbClr val="7030A0"/>
                </a:solidFill>
                <a:effectLst/>
                <a:latin typeface="Times New Roman" panose="02020603050405020304" pitchFamily="18" charset="0"/>
                <a:cs typeface="Times New Roman" panose="02020603050405020304" pitchFamily="18" charset="0"/>
              </a:rPr>
              <a:t>— это прежде воспитание </a:t>
            </a:r>
            <a:r>
              <a:rPr lang="ru-RU" sz="2200" b="1" i="1" dirty="0" smtClean="0">
                <a:solidFill>
                  <a:srgbClr val="7030A0"/>
                </a:solidFill>
                <a:effectLst/>
                <a:latin typeface="Times New Roman" panose="02020603050405020304" pitchFamily="18" charset="0"/>
                <a:cs typeface="Times New Roman" panose="02020603050405020304" pitchFamily="18" charset="0"/>
              </a:rPr>
              <a:t/>
            </a:r>
            <a:br>
              <a:rPr lang="ru-RU" sz="2200" b="1" i="1" dirty="0" smtClean="0">
                <a:solidFill>
                  <a:srgbClr val="7030A0"/>
                </a:solidFill>
                <a:effectLst/>
                <a:latin typeface="Times New Roman" panose="02020603050405020304" pitchFamily="18" charset="0"/>
                <a:cs typeface="Times New Roman" panose="02020603050405020304" pitchFamily="18" charset="0"/>
              </a:rPr>
            </a:br>
            <a:r>
              <a:rPr lang="ru-RU" sz="2200" b="1" i="1" dirty="0" smtClean="0">
                <a:solidFill>
                  <a:srgbClr val="7030A0"/>
                </a:solidFill>
                <a:effectLst/>
                <a:latin typeface="Times New Roman" panose="02020603050405020304" pitchFamily="18" charset="0"/>
                <a:cs typeface="Times New Roman" panose="02020603050405020304" pitchFamily="18" charset="0"/>
              </a:rPr>
              <a:t>сердца</a:t>
            </a:r>
            <a:r>
              <a:rPr lang="ru-RU" sz="2200" b="1" i="1" dirty="0">
                <a:solidFill>
                  <a:srgbClr val="7030A0"/>
                </a:solidFill>
                <a:effectLst/>
                <a:latin typeface="Times New Roman" panose="02020603050405020304" pitchFamily="18" charset="0"/>
                <a:cs typeface="Times New Roman" panose="02020603050405020304" pitchFamily="18" charset="0"/>
              </a:rPr>
              <a:t>, прикосновение человеческого </a:t>
            </a:r>
            <a:r>
              <a:rPr lang="ru-RU" sz="2200" b="1" i="1" dirty="0" smtClean="0">
                <a:solidFill>
                  <a:srgbClr val="7030A0"/>
                </a:solidFill>
                <a:effectLst/>
                <a:latin typeface="Times New Roman" panose="02020603050405020304" pitchFamily="18" charset="0"/>
                <a:cs typeface="Times New Roman" panose="02020603050405020304" pitchFamily="18" charset="0"/>
              </a:rPr>
              <a:t/>
            </a:r>
            <a:br>
              <a:rPr lang="ru-RU" sz="2200" b="1" i="1" dirty="0" smtClean="0">
                <a:solidFill>
                  <a:srgbClr val="7030A0"/>
                </a:solidFill>
                <a:effectLst/>
                <a:latin typeface="Times New Roman" panose="02020603050405020304" pitchFamily="18" charset="0"/>
                <a:cs typeface="Times New Roman" panose="02020603050405020304" pitchFamily="18" charset="0"/>
              </a:rPr>
            </a:br>
            <a:r>
              <a:rPr lang="ru-RU" sz="2200" b="1" i="1" dirty="0" smtClean="0">
                <a:solidFill>
                  <a:srgbClr val="7030A0"/>
                </a:solidFill>
                <a:effectLst/>
                <a:latin typeface="Times New Roman" panose="02020603050405020304" pitchFamily="18" charset="0"/>
                <a:cs typeface="Times New Roman" panose="02020603050405020304" pitchFamily="18" charset="0"/>
              </a:rPr>
              <a:t>благородства </a:t>
            </a:r>
            <a:r>
              <a:rPr lang="ru-RU" sz="2200" b="1" i="1" dirty="0">
                <a:solidFill>
                  <a:srgbClr val="7030A0"/>
                </a:solidFill>
                <a:effectLst/>
                <a:latin typeface="Times New Roman" panose="02020603050405020304" pitchFamily="18" charset="0"/>
                <a:cs typeface="Times New Roman" panose="02020603050405020304" pitchFamily="18" charset="0"/>
              </a:rPr>
              <a:t>к сокровенным уголкам </a:t>
            </a:r>
            <a:r>
              <a:rPr lang="ru-RU" sz="2200" b="1" i="1" dirty="0" smtClean="0">
                <a:solidFill>
                  <a:srgbClr val="7030A0"/>
                </a:solidFill>
                <a:effectLst/>
                <a:latin typeface="Times New Roman" panose="02020603050405020304" pitchFamily="18" charset="0"/>
                <a:cs typeface="Times New Roman" panose="02020603050405020304" pitchFamily="18" charset="0"/>
              </a:rPr>
              <a:t/>
            </a:r>
            <a:br>
              <a:rPr lang="ru-RU" sz="2200" b="1" i="1" dirty="0" smtClean="0">
                <a:solidFill>
                  <a:srgbClr val="7030A0"/>
                </a:solidFill>
                <a:effectLst/>
                <a:latin typeface="Times New Roman" panose="02020603050405020304" pitchFamily="18" charset="0"/>
                <a:cs typeface="Times New Roman" panose="02020603050405020304" pitchFamily="18" charset="0"/>
              </a:rPr>
            </a:br>
            <a:r>
              <a:rPr lang="ru-RU" sz="2200" b="1" i="1" dirty="0" smtClean="0">
                <a:solidFill>
                  <a:srgbClr val="7030A0"/>
                </a:solidFill>
                <a:effectLst/>
                <a:latin typeface="Times New Roman" panose="02020603050405020304" pitchFamily="18" charset="0"/>
                <a:cs typeface="Times New Roman" panose="02020603050405020304" pitchFamily="18" charset="0"/>
              </a:rPr>
              <a:t>детской </a:t>
            </a:r>
            <a:r>
              <a:rPr lang="ru-RU" sz="2200" b="1" i="1" dirty="0">
                <a:solidFill>
                  <a:srgbClr val="7030A0"/>
                </a:solidFill>
                <a:effectLst/>
                <a:latin typeface="Times New Roman" panose="02020603050405020304" pitchFamily="18" charset="0"/>
                <a:cs typeface="Times New Roman" panose="02020603050405020304" pitchFamily="18" charset="0"/>
              </a:rPr>
              <a:t>души</a:t>
            </a:r>
            <a:r>
              <a:rPr lang="ru-RU" sz="2200" b="1" dirty="0">
                <a:solidFill>
                  <a:srgbClr val="7030A0"/>
                </a:solidFill>
                <a:effectLst/>
                <a:latin typeface="Times New Roman" panose="02020603050405020304" pitchFamily="18" charset="0"/>
                <a:cs typeface="Times New Roman" panose="02020603050405020304" pitchFamily="18" charset="0"/>
              </a:rPr>
              <a:t>». </a:t>
            </a:r>
            <a:br>
              <a:rPr lang="ru-RU" sz="2200" b="1" dirty="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Развитие речи становится все более </a:t>
            </a: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актуальной </a:t>
            </a:r>
            <a:r>
              <a:rPr lang="ru-RU" sz="2200" b="1" dirty="0">
                <a:solidFill>
                  <a:srgbClr val="7030A0"/>
                </a:solidFill>
                <a:effectLst/>
                <a:latin typeface="Times New Roman" panose="02020603050405020304" pitchFamily="18" charset="0"/>
                <a:cs typeface="Times New Roman" panose="02020603050405020304" pitchFamily="18" charset="0"/>
              </a:rPr>
              <a:t>проблемой в </a:t>
            </a:r>
            <a:r>
              <a:rPr lang="ru-RU" sz="2200" b="1" dirty="0" smtClean="0">
                <a:solidFill>
                  <a:srgbClr val="7030A0"/>
                </a:solidFill>
                <a:effectLst/>
                <a:latin typeface="Times New Roman" panose="02020603050405020304" pitchFamily="18" charset="0"/>
                <a:cs typeface="Times New Roman" panose="02020603050405020304" pitchFamily="18" charset="0"/>
              </a:rPr>
              <a:t>нашем</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обществе.</a:t>
            </a:r>
            <a:r>
              <a:rPr lang="ru-RU" sz="2000" b="1" dirty="0">
                <a:solidFill>
                  <a:srgbClr val="7030A0"/>
                </a:solidFill>
                <a:effectLst/>
                <a:latin typeface="Times New Roman" panose="02020603050405020304" pitchFamily="18" charset="0"/>
                <a:cs typeface="Times New Roman" panose="02020603050405020304" pitchFamily="18" charset="0"/>
              </a:rPr>
              <a:t> На современном этапе поиск </a:t>
            </a:r>
            <a:r>
              <a:rPr lang="ru-RU" sz="2000" b="1" dirty="0" smtClean="0">
                <a:solidFill>
                  <a:srgbClr val="7030A0"/>
                </a:solidFill>
                <a:effectLst/>
                <a:latin typeface="Times New Roman" panose="02020603050405020304" pitchFamily="18" charset="0"/>
                <a:cs typeface="Times New Roman" panose="02020603050405020304" pitchFamily="18" charset="0"/>
              </a:rPr>
              <a:t/>
            </a:r>
            <a:br>
              <a:rPr lang="ru-RU" sz="2000" b="1" dirty="0" smtClean="0">
                <a:solidFill>
                  <a:srgbClr val="7030A0"/>
                </a:solidFill>
                <a:effectLst/>
                <a:latin typeface="Times New Roman" panose="02020603050405020304" pitchFamily="18" charset="0"/>
                <a:cs typeface="Times New Roman" panose="02020603050405020304" pitchFamily="18" charset="0"/>
              </a:rPr>
            </a:br>
            <a:r>
              <a:rPr lang="ru-RU" sz="2000" b="1" dirty="0" smtClean="0">
                <a:solidFill>
                  <a:srgbClr val="7030A0"/>
                </a:solidFill>
                <a:effectLst/>
                <a:latin typeface="Times New Roman" panose="02020603050405020304" pitchFamily="18" charset="0"/>
                <a:cs typeface="Times New Roman" panose="02020603050405020304" pitchFamily="18" charset="0"/>
              </a:rPr>
              <a:t>новых </a:t>
            </a:r>
            <a:r>
              <a:rPr lang="ru-RU" sz="2000" b="1" dirty="0">
                <a:solidFill>
                  <a:srgbClr val="7030A0"/>
                </a:solidFill>
                <a:effectLst/>
                <a:latin typeface="Times New Roman" panose="02020603050405020304" pitchFamily="18" charset="0"/>
                <a:cs typeface="Times New Roman" panose="02020603050405020304" pitchFamily="18" charset="0"/>
              </a:rPr>
              <a:t>форм и методов обучения и </a:t>
            </a:r>
            <a:r>
              <a:rPr lang="ru-RU" sz="2000" b="1" dirty="0" err="1" smtClean="0">
                <a:solidFill>
                  <a:srgbClr val="7030A0"/>
                </a:solidFill>
                <a:effectLst/>
                <a:latin typeface="Times New Roman" panose="02020603050405020304" pitchFamily="18" charset="0"/>
                <a:cs typeface="Times New Roman" panose="02020603050405020304" pitchFamily="18" charset="0"/>
              </a:rPr>
              <a:t>воспи</a:t>
            </a:r>
            <a:r>
              <a:rPr lang="ru-RU" sz="2000" b="1" dirty="0" smtClean="0">
                <a:solidFill>
                  <a:srgbClr val="7030A0"/>
                </a:solidFill>
                <a:effectLst/>
                <a:latin typeface="Times New Roman" panose="02020603050405020304" pitchFamily="18" charset="0"/>
                <a:cs typeface="Times New Roman" panose="02020603050405020304" pitchFamily="18" charset="0"/>
              </a:rPr>
              <a:t>-</a:t>
            </a:r>
            <a:br>
              <a:rPr lang="ru-RU" sz="2000" b="1" dirty="0" smtClean="0">
                <a:solidFill>
                  <a:srgbClr val="7030A0"/>
                </a:solidFill>
                <a:effectLst/>
                <a:latin typeface="Times New Roman" panose="02020603050405020304" pitchFamily="18" charset="0"/>
                <a:cs typeface="Times New Roman" panose="02020603050405020304" pitchFamily="18" charset="0"/>
              </a:rPr>
            </a:br>
            <a:r>
              <a:rPr lang="ru-RU" sz="2000" b="1" dirty="0" err="1" smtClean="0">
                <a:solidFill>
                  <a:srgbClr val="7030A0"/>
                </a:solidFill>
                <a:effectLst/>
                <a:latin typeface="Times New Roman" panose="02020603050405020304" pitchFamily="18" charset="0"/>
                <a:cs typeface="Times New Roman" panose="02020603050405020304" pitchFamily="18" charset="0"/>
              </a:rPr>
              <a:t>тания</a:t>
            </a:r>
            <a:r>
              <a:rPr lang="ru-RU" sz="2000" b="1" dirty="0" smtClean="0">
                <a:solidFill>
                  <a:srgbClr val="7030A0"/>
                </a:solidFill>
                <a:effectLst/>
                <a:latin typeface="Times New Roman" panose="02020603050405020304" pitchFamily="18" charset="0"/>
                <a:cs typeface="Times New Roman" panose="02020603050405020304" pitchFamily="18" charset="0"/>
              </a:rPr>
              <a:t> </a:t>
            </a:r>
            <a:r>
              <a:rPr lang="ru-RU" sz="2000" b="1" dirty="0">
                <a:solidFill>
                  <a:srgbClr val="7030A0"/>
                </a:solidFill>
                <a:effectLst/>
                <a:latin typeface="Times New Roman" panose="02020603050405020304" pitchFamily="18" charset="0"/>
                <a:cs typeface="Times New Roman" panose="02020603050405020304" pitchFamily="18" charset="0"/>
              </a:rPr>
              <a:t>детей – один из актуальных вопросов </a:t>
            </a:r>
            <a:r>
              <a:rPr lang="ru-RU" sz="2000" b="1" dirty="0" smtClean="0">
                <a:solidFill>
                  <a:srgbClr val="7030A0"/>
                </a:solidFill>
                <a:effectLst/>
                <a:latin typeface="Times New Roman" panose="02020603050405020304" pitchFamily="18" charset="0"/>
                <a:cs typeface="Times New Roman" panose="02020603050405020304" pitchFamily="18" charset="0"/>
              </a:rPr>
              <a:t/>
            </a:r>
            <a:br>
              <a:rPr lang="ru-RU" sz="2000" b="1" dirty="0" smtClean="0">
                <a:solidFill>
                  <a:srgbClr val="7030A0"/>
                </a:solidFill>
                <a:effectLst/>
                <a:latin typeface="Times New Roman" panose="02020603050405020304" pitchFamily="18" charset="0"/>
                <a:cs typeface="Times New Roman" panose="02020603050405020304" pitchFamily="18" charset="0"/>
              </a:rPr>
            </a:br>
            <a:r>
              <a:rPr lang="ru-RU" sz="2000" b="1" dirty="0" smtClean="0">
                <a:solidFill>
                  <a:srgbClr val="7030A0"/>
                </a:solidFill>
                <a:effectLst/>
                <a:latin typeface="Times New Roman" panose="02020603050405020304" pitchFamily="18" charset="0"/>
                <a:cs typeface="Times New Roman" panose="02020603050405020304" pitchFamily="18" charset="0"/>
              </a:rPr>
              <a:t>            педагогики</a:t>
            </a:r>
            <a:r>
              <a:rPr lang="ru-RU" sz="2000" b="1" dirty="0">
                <a:solidFill>
                  <a:srgbClr val="7030A0"/>
                </a:solidFill>
                <a:effectLst/>
                <a:latin typeface="Times New Roman" panose="02020603050405020304" pitchFamily="18" charset="0"/>
                <a:cs typeface="Times New Roman" panose="02020603050405020304" pitchFamily="18" charset="0"/>
              </a:rPr>
              <a:t>. С повышением </a:t>
            </a:r>
            <a:r>
              <a:rPr lang="ru-RU" sz="2000" b="1" dirty="0" smtClean="0">
                <a:solidFill>
                  <a:srgbClr val="7030A0"/>
                </a:solidFill>
                <a:effectLst/>
                <a:latin typeface="Times New Roman" panose="02020603050405020304" pitchFamily="18" charset="0"/>
                <a:cs typeface="Times New Roman" panose="02020603050405020304" pitchFamily="18" charset="0"/>
              </a:rPr>
              <a:t/>
            </a:r>
            <a:br>
              <a:rPr lang="ru-RU" sz="2000" b="1" dirty="0" smtClean="0">
                <a:solidFill>
                  <a:srgbClr val="7030A0"/>
                </a:solidFill>
                <a:effectLst/>
                <a:latin typeface="Times New Roman" panose="02020603050405020304" pitchFamily="18" charset="0"/>
                <a:cs typeface="Times New Roman" panose="02020603050405020304" pitchFamily="18" charset="0"/>
              </a:rPr>
            </a:br>
            <a:r>
              <a:rPr lang="ru-RU" sz="2000" b="1" dirty="0" smtClean="0">
                <a:solidFill>
                  <a:srgbClr val="7030A0"/>
                </a:solidFill>
                <a:effectLst/>
                <a:latin typeface="Times New Roman" panose="02020603050405020304" pitchFamily="18" charset="0"/>
                <a:cs typeface="Times New Roman" panose="02020603050405020304" pitchFamily="18" charset="0"/>
              </a:rPr>
              <a:t>             внимания </a:t>
            </a:r>
            <a:r>
              <a:rPr lang="ru-RU" sz="2000" b="1" dirty="0">
                <a:solidFill>
                  <a:srgbClr val="7030A0"/>
                </a:solidFill>
                <a:effectLst/>
                <a:latin typeface="Times New Roman" panose="02020603050405020304" pitchFamily="18" charset="0"/>
                <a:cs typeface="Times New Roman" panose="02020603050405020304" pitchFamily="18" charset="0"/>
              </a:rPr>
              <a:t>к </a:t>
            </a:r>
            <a:r>
              <a:rPr lang="ru-RU" sz="2000" b="1" dirty="0" smtClean="0">
                <a:solidFill>
                  <a:srgbClr val="7030A0"/>
                </a:solidFill>
                <a:effectLst/>
                <a:latin typeface="Times New Roman" panose="02020603050405020304" pitchFamily="18" charset="0"/>
                <a:cs typeface="Times New Roman" panose="02020603050405020304" pitchFamily="18" charset="0"/>
              </a:rPr>
              <a:t>развитию </a:t>
            </a:r>
            <a:r>
              <a:rPr lang="ru-RU" sz="2000" b="1" dirty="0">
                <a:solidFill>
                  <a:srgbClr val="7030A0"/>
                </a:solidFill>
                <a:effectLst/>
                <a:latin typeface="Times New Roman" panose="02020603050405020304" pitchFamily="18" charset="0"/>
                <a:cs typeface="Times New Roman" panose="02020603050405020304" pitchFamily="18" charset="0"/>
              </a:rPr>
              <a:t>личности </a:t>
            </a:r>
            <a:r>
              <a:rPr lang="ru-RU" sz="2000" b="1" dirty="0" smtClean="0">
                <a:solidFill>
                  <a:srgbClr val="7030A0"/>
                </a:solidFill>
                <a:effectLst/>
                <a:latin typeface="Times New Roman" panose="02020603050405020304" pitchFamily="18" charset="0"/>
                <a:cs typeface="Times New Roman" panose="02020603050405020304" pitchFamily="18" charset="0"/>
              </a:rPr>
              <a:t/>
            </a:r>
            <a:br>
              <a:rPr lang="ru-RU" sz="2000" b="1" dirty="0" smtClean="0">
                <a:solidFill>
                  <a:srgbClr val="7030A0"/>
                </a:solidFill>
                <a:effectLst/>
                <a:latin typeface="Times New Roman" panose="02020603050405020304" pitchFamily="18" charset="0"/>
                <a:cs typeface="Times New Roman" panose="02020603050405020304" pitchFamily="18" charset="0"/>
              </a:rPr>
            </a:br>
            <a:r>
              <a:rPr lang="ru-RU" sz="2000" b="1" dirty="0" smtClean="0">
                <a:solidFill>
                  <a:srgbClr val="7030A0"/>
                </a:solidFill>
                <a:effectLst/>
                <a:latin typeface="Times New Roman" panose="02020603050405020304" pitchFamily="18" charset="0"/>
                <a:cs typeface="Times New Roman" panose="02020603050405020304" pitchFamily="18" charset="0"/>
              </a:rPr>
              <a:t>             ребенка </a:t>
            </a:r>
            <a:r>
              <a:rPr lang="ru-RU" sz="2000" b="1" dirty="0">
                <a:solidFill>
                  <a:srgbClr val="7030A0"/>
                </a:solidFill>
                <a:effectLst/>
                <a:latin typeface="Times New Roman" panose="02020603050405020304" pitchFamily="18" charset="0"/>
                <a:cs typeface="Times New Roman" panose="02020603050405020304" pitchFamily="18" charset="0"/>
              </a:rPr>
              <a:t>связывается </a:t>
            </a:r>
            <a:r>
              <a:rPr lang="ru-RU" sz="2000" b="1" dirty="0" smtClean="0">
                <a:solidFill>
                  <a:srgbClr val="7030A0"/>
                </a:solidFill>
                <a:effectLst/>
                <a:latin typeface="Times New Roman" panose="02020603050405020304" pitchFamily="18" charset="0"/>
                <a:cs typeface="Times New Roman" panose="02020603050405020304" pitchFamily="18" charset="0"/>
              </a:rPr>
              <a:t>возможность</a:t>
            </a: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u="sng" dirty="0" smtClean="0">
                <a:solidFill>
                  <a:srgbClr val="7030A0"/>
                </a:solidFill>
                <a:latin typeface="Times New Roman" panose="02020603050405020304" pitchFamily="18" charset="0"/>
                <a:cs typeface="Times New Roman" panose="02020603050405020304" pitchFamily="18" charset="0"/>
              </a:rPr>
              <a:t/>
            </a:r>
            <a:br>
              <a:rPr lang="ru-RU" sz="2200" b="1" u="sng" dirty="0" smtClean="0">
                <a:solidFill>
                  <a:srgbClr val="7030A0"/>
                </a:solidFill>
                <a:latin typeface="Times New Roman" panose="02020603050405020304" pitchFamily="18" charset="0"/>
                <a:cs typeface="Times New Roman" panose="02020603050405020304" pitchFamily="18" charset="0"/>
              </a:rPr>
            </a:br>
            <a:r>
              <a:rPr lang="ru-RU" u="sng" dirty="0" smtClean="0">
                <a:solidFill>
                  <a:srgbClr val="0070C0"/>
                </a:solidFill>
                <a:latin typeface="Times New Roman" panose="02020603050405020304" pitchFamily="18" charset="0"/>
                <a:cs typeface="Times New Roman" panose="02020603050405020304" pitchFamily="18" charset="0"/>
              </a:rPr>
              <a:t/>
            </a:r>
            <a:br>
              <a:rPr lang="ru-RU" u="sng" dirty="0" smtClean="0">
                <a:solidFill>
                  <a:srgbClr val="0070C0"/>
                </a:solidFill>
                <a:latin typeface="Times New Roman" panose="02020603050405020304" pitchFamily="18" charset="0"/>
                <a:cs typeface="Times New Roman" panose="02020603050405020304" pitchFamily="18" charset="0"/>
              </a:rPr>
            </a:br>
            <a:r>
              <a:rPr lang="ru-RU" b="1" dirty="0" smtClean="0">
                <a:solidFill>
                  <a:srgbClr val="0070C0"/>
                </a:solidFill>
                <a:latin typeface="Times New Roman" panose="02020603050405020304" pitchFamily="18" charset="0"/>
                <a:cs typeface="Times New Roman" panose="02020603050405020304" pitchFamily="18" charset="0"/>
              </a:rPr>
              <a:t/>
            </a:r>
            <a:br>
              <a:rPr lang="ru-RU" b="1" dirty="0" smtClean="0">
                <a:solidFill>
                  <a:srgbClr val="0070C0"/>
                </a:solidFill>
                <a:latin typeface="Times New Roman" panose="02020603050405020304" pitchFamily="18" charset="0"/>
                <a:cs typeface="Times New Roman" panose="02020603050405020304" pitchFamily="18" charset="0"/>
              </a:rPr>
            </a:br>
            <a:endParaRPr lang="ru-RU"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5561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i043.radikal.ru/0905/b7/a142646605d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14" y="0"/>
            <a:ext cx="917985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762000" y="2274838"/>
            <a:ext cx="6096000" cy="646331"/>
          </a:xfrm>
          <a:prstGeom prst="rect">
            <a:avLst/>
          </a:prstGeom>
        </p:spPr>
        <p:txBody>
          <a:bodyPr wrap="square">
            <a:spAutoFit/>
          </a:bodyPr>
          <a:lstStyle/>
          <a:p>
            <a:r>
              <a:rPr lang="ru-RU" b="1" u="sng" dirty="0"/>
              <a:t>Для  </a:t>
            </a:r>
            <a:r>
              <a:rPr lang="ru-RU" b="1" u="sng" dirty="0" smtClean="0"/>
              <a:t>че</a:t>
            </a:r>
            <a:r>
              <a:rPr lang="ru-RU" dirty="0"/>
              <a:t/>
            </a:r>
            <a:br>
              <a:rPr lang="ru-RU" dirty="0"/>
            </a:br>
            <a:r>
              <a:rPr lang="ru-RU" dirty="0"/>
              <a:t>Сказка учит нас любить</a:t>
            </a:r>
          </a:p>
        </p:txBody>
      </p:sp>
      <p:sp>
        <p:nvSpPr>
          <p:cNvPr id="4" name="Заголовок 3"/>
          <p:cNvSpPr>
            <a:spLocks noGrp="1"/>
          </p:cNvSpPr>
          <p:nvPr>
            <p:ph type="title"/>
          </p:nvPr>
        </p:nvSpPr>
        <p:spPr/>
        <p:txBody>
          <a:bodyPr>
            <a:normAutofit fontScale="90000"/>
          </a:bodyPr>
          <a:lstStyle/>
          <a:p>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обновления </a:t>
            </a:r>
            <a:r>
              <a:rPr lang="ru-RU" sz="2200" b="1" dirty="0">
                <a:solidFill>
                  <a:srgbClr val="7030A0"/>
                </a:solidFill>
                <a:effectLst/>
                <a:latin typeface="Times New Roman" panose="02020603050405020304" pitchFamily="18" charset="0"/>
                <a:cs typeface="Times New Roman" panose="02020603050405020304" pitchFamily="18" charset="0"/>
              </a:rPr>
              <a:t>и качественного </a:t>
            </a: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улучшения </a:t>
            </a:r>
            <a:r>
              <a:rPr lang="ru-RU" sz="2200" b="1" dirty="0">
                <a:solidFill>
                  <a:srgbClr val="7030A0"/>
                </a:solidFill>
                <a:effectLst/>
                <a:latin typeface="Times New Roman" panose="02020603050405020304" pitchFamily="18" charset="0"/>
                <a:cs typeface="Times New Roman" panose="02020603050405020304" pitchFamily="18" charset="0"/>
              </a:rPr>
              <a:t>его речевого развития</a:t>
            </a:r>
            <a:r>
              <a:rPr lang="ru-RU" sz="2400" b="1" dirty="0">
                <a:solidFill>
                  <a:srgbClr val="7030A0"/>
                </a:solidFill>
                <a:effectLst/>
                <a:latin typeface="Times New Roman" panose="02020603050405020304" pitchFamily="18" charset="0"/>
                <a:cs typeface="Times New Roman" panose="02020603050405020304" pitchFamily="18" charset="0"/>
              </a:rPr>
              <a:t>. </a:t>
            </a:r>
            <a:r>
              <a:rPr lang="ru-RU" sz="2400" b="1" dirty="0" smtClean="0">
                <a:solidFill>
                  <a:srgbClr val="7030A0"/>
                </a:solidFill>
                <a:effectLst/>
                <a:latin typeface="Times New Roman" panose="02020603050405020304" pitchFamily="18" charset="0"/>
                <a:cs typeface="Times New Roman" panose="02020603050405020304" pitchFamily="18" charset="0"/>
              </a:rPr>
              <a:t/>
            </a:r>
            <a:br>
              <a:rPr lang="ru-RU" sz="24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Поэтому </a:t>
            </a:r>
            <a:r>
              <a:rPr lang="ru-RU" sz="2200" b="1" dirty="0">
                <a:solidFill>
                  <a:srgbClr val="7030A0"/>
                </a:solidFill>
                <a:effectLst/>
                <a:latin typeface="Times New Roman" panose="02020603050405020304" pitchFamily="18" charset="0"/>
                <a:cs typeface="Times New Roman" panose="02020603050405020304" pitchFamily="18" charset="0"/>
              </a:rPr>
              <a:t>показатели речи и свойства </a:t>
            </a: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личности</a:t>
            </a:r>
            <a:r>
              <a:rPr lang="ru-RU" sz="2200" b="1" dirty="0">
                <a:solidFill>
                  <a:srgbClr val="7030A0"/>
                </a:solidFill>
                <a:effectLst/>
                <a:latin typeface="Times New Roman" panose="02020603050405020304" pitchFamily="18" charset="0"/>
                <a:cs typeface="Times New Roman" panose="02020603050405020304" pitchFamily="18" charset="0"/>
              </a:rPr>
              <a:t>, их взаимовлияние должны </a:t>
            </a: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быть </a:t>
            </a:r>
            <a:r>
              <a:rPr lang="ru-RU" sz="2200" b="1" dirty="0">
                <a:solidFill>
                  <a:srgbClr val="7030A0"/>
                </a:solidFill>
                <a:effectLst/>
                <a:latin typeface="Times New Roman" panose="02020603050405020304" pitchFamily="18" charset="0"/>
                <a:cs typeface="Times New Roman" panose="02020603050405020304" pitchFamily="18" charset="0"/>
              </a:rPr>
              <a:t>в центре внимания взрослых, </a:t>
            </a: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заботящихся </a:t>
            </a:r>
            <a:r>
              <a:rPr lang="ru-RU" sz="2200" b="1" dirty="0">
                <a:solidFill>
                  <a:srgbClr val="7030A0"/>
                </a:solidFill>
                <a:effectLst/>
                <a:latin typeface="Times New Roman" panose="02020603050405020304" pitchFamily="18" charset="0"/>
                <a:cs typeface="Times New Roman" panose="02020603050405020304" pitchFamily="18" charset="0"/>
              </a:rPr>
              <a:t>о своевременном </a:t>
            </a: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и </a:t>
            </a:r>
            <a:r>
              <a:rPr lang="ru-RU" sz="2200" b="1" dirty="0">
                <a:solidFill>
                  <a:srgbClr val="7030A0"/>
                </a:solidFill>
                <a:effectLst/>
                <a:latin typeface="Times New Roman" panose="02020603050405020304" pitchFamily="18" charset="0"/>
                <a:cs typeface="Times New Roman" panose="02020603050405020304" pitchFamily="18" charset="0"/>
              </a:rPr>
              <a:t>гармоничном развитии ребенка. </a:t>
            </a:r>
            <a:br>
              <a:rPr lang="ru-RU" sz="2200" b="1" dirty="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А сказка как сокровищница </a:t>
            </a:r>
            <a:r>
              <a:rPr lang="ru-RU" sz="2200" b="1" dirty="0" smtClean="0">
                <a:solidFill>
                  <a:srgbClr val="7030A0"/>
                </a:solidFill>
                <a:effectLst/>
                <a:latin typeface="Times New Roman" panose="02020603050405020304" pitchFamily="18" charset="0"/>
                <a:cs typeface="Times New Roman" panose="02020603050405020304" pitchFamily="18" charset="0"/>
              </a:rPr>
              <a:t>русского</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a:t>
            </a:r>
            <a:r>
              <a:rPr lang="ru-RU" sz="2200" b="1" dirty="0">
                <a:solidFill>
                  <a:srgbClr val="7030A0"/>
                </a:solidFill>
                <a:effectLst/>
                <a:latin typeface="Times New Roman" panose="02020603050405020304" pitchFamily="18" charset="0"/>
                <a:cs typeface="Times New Roman" panose="02020603050405020304" pitchFamily="18" charset="0"/>
              </a:rPr>
              <a:t>народа находит применение в различных </a:t>
            </a: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областях </a:t>
            </a:r>
            <a:r>
              <a:rPr lang="ru-RU" sz="2200" b="1" dirty="0">
                <a:solidFill>
                  <a:srgbClr val="7030A0"/>
                </a:solidFill>
                <a:effectLst/>
                <a:latin typeface="Times New Roman" panose="02020603050405020304" pitchFamily="18" charset="0"/>
                <a:cs typeface="Times New Roman" panose="02020603050405020304" pitchFamily="18" charset="0"/>
              </a:rPr>
              <a:t>работы с детьми </a:t>
            </a:r>
            <a:r>
              <a:rPr lang="ru-RU" sz="2200" b="1" dirty="0" smtClean="0">
                <a:solidFill>
                  <a:srgbClr val="7030A0"/>
                </a:solidFill>
                <a:effectLst/>
                <a:latin typeface="Times New Roman" panose="02020603050405020304" pitchFamily="18" charset="0"/>
                <a:cs typeface="Times New Roman" panose="02020603050405020304" pitchFamily="18" charset="0"/>
              </a:rPr>
              <a:t>дошкольного</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a:t>
            </a:r>
            <a:r>
              <a:rPr lang="ru-RU" sz="2200" b="1" dirty="0">
                <a:solidFill>
                  <a:srgbClr val="7030A0"/>
                </a:solidFill>
                <a:effectLst/>
                <a:latin typeface="Times New Roman" panose="02020603050405020304" pitchFamily="18" charset="0"/>
                <a:cs typeface="Times New Roman" panose="02020603050405020304" pitchFamily="18" charset="0"/>
              </a:rPr>
              <a:t>возраста.  Сказка — благодатный </a:t>
            </a: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 </a:t>
            </a:r>
            <a:r>
              <a:rPr lang="ru-RU" sz="2200" b="1" dirty="0" smtClean="0">
                <a:solidFill>
                  <a:srgbClr val="7030A0"/>
                </a:solidFill>
                <a:effectLst/>
                <a:latin typeface="Times New Roman" panose="02020603050405020304" pitchFamily="18" charset="0"/>
                <a:cs typeface="Times New Roman" panose="02020603050405020304" pitchFamily="18" charset="0"/>
              </a:rPr>
              <a:t>и </a:t>
            </a:r>
            <a:r>
              <a:rPr lang="ru-RU" sz="2200" b="1" dirty="0">
                <a:solidFill>
                  <a:srgbClr val="7030A0"/>
                </a:solidFill>
                <a:effectLst/>
                <a:latin typeface="Times New Roman" panose="02020603050405020304" pitchFamily="18" charset="0"/>
                <a:cs typeface="Times New Roman" panose="02020603050405020304" pitchFamily="18" charset="0"/>
              </a:rPr>
              <a:t>ничем не заменимый источник </a:t>
            </a: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воспитания </a:t>
            </a:r>
            <a:r>
              <a:rPr lang="ru-RU" sz="2200" b="1" dirty="0">
                <a:solidFill>
                  <a:srgbClr val="7030A0"/>
                </a:solidFill>
                <a:effectLst/>
                <a:latin typeface="Times New Roman" panose="02020603050405020304" pitchFamily="18" charset="0"/>
                <a:cs typeface="Times New Roman" panose="02020603050405020304" pitchFamily="18" charset="0"/>
              </a:rPr>
              <a:t>ребенка. Сказка — это </a:t>
            </a: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духовные </a:t>
            </a:r>
            <a:r>
              <a:rPr lang="ru-RU" sz="2200" b="1" dirty="0">
                <a:solidFill>
                  <a:srgbClr val="7030A0"/>
                </a:solidFill>
                <a:effectLst/>
                <a:latin typeface="Times New Roman" panose="02020603050405020304" pitchFamily="18" charset="0"/>
                <a:cs typeface="Times New Roman" panose="02020603050405020304" pitchFamily="18" charset="0"/>
              </a:rPr>
              <a:t>богатства культуры, </a:t>
            </a:r>
            <a:r>
              <a:rPr lang="ru-RU" sz="2200" b="1" dirty="0" smtClean="0">
                <a:solidFill>
                  <a:srgbClr val="7030A0"/>
                </a:solidFill>
                <a:effectLst/>
                <a:latin typeface="Times New Roman" panose="02020603050405020304" pitchFamily="18" charset="0"/>
                <a:cs typeface="Times New Roman" panose="02020603050405020304" pitchFamily="18" charset="0"/>
              </a:rPr>
              <a:t>познавая</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a:t>
            </a:r>
            <a:r>
              <a:rPr lang="ru-RU" sz="2200" b="1" dirty="0">
                <a:solidFill>
                  <a:srgbClr val="7030A0"/>
                </a:solidFill>
                <a:effectLst/>
                <a:latin typeface="Times New Roman" panose="02020603050405020304" pitchFamily="18" charset="0"/>
                <a:cs typeface="Times New Roman" panose="02020603050405020304" pitchFamily="18" charset="0"/>
              </a:rPr>
              <a:t>которые, ребёнок познает </a:t>
            </a:r>
            <a:r>
              <a:rPr lang="ru-RU" sz="2200" b="1" dirty="0" smtClean="0">
                <a:solidFill>
                  <a:srgbClr val="7030A0"/>
                </a:solidFill>
                <a:effectLst/>
                <a:latin typeface="Times New Roman" panose="02020603050405020304" pitchFamily="18" charset="0"/>
                <a:cs typeface="Times New Roman" panose="02020603050405020304" pitchFamily="18" charset="0"/>
              </a:rPr>
              <a:t>сердцем</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a:t>
            </a:r>
            <a:r>
              <a:rPr lang="ru-RU" sz="2200" b="1" dirty="0">
                <a:solidFill>
                  <a:srgbClr val="7030A0"/>
                </a:solidFill>
                <a:effectLst/>
                <a:latin typeface="Times New Roman" panose="02020603050405020304" pitchFamily="18" charset="0"/>
                <a:cs typeface="Times New Roman" panose="02020603050405020304" pitchFamily="18" charset="0"/>
              </a:rPr>
              <a:t>родной народ. Дошкольный возраст </a:t>
            </a:r>
            <a:r>
              <a:rPr lang="ru-RU" sz="2200" b="1" dirty="0" smtClean="0">
                <a:solidFill>
                  <a:srgbClr val="7030A0"/>
                </a:solidFill>
                <a:effectLst/>
                <a:latin typeface="Times New Roman" panose="02020603050405020304" pitchFamily="18" charset="0"/>
                <a:cs typeface="Times New Roman" panose="02020603050405020304" pitchFamily="18" charset="0"/>
              </a:rPr>
              <a:t>—</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возраст </a:t>
            </a:r>
            <a:r>
              <a:rPr lang="ru-RU" sz="2200" b="1" dirty="0">
                <a:solidFill>
                  <a:srgbClr val="7030A0"/>
                </a:solidFill>
                <a:effectLst/>
                <a:latin typeface="Times New Roman" panose="02020603050405020304" pitchFamily="18" charset="0"/>
                <a:cs typeface="Times New Roman" panose="02020603050405020304" pitchFamily="18" charset="0"/>
              </a:rPr>
              <a:t>сказки. Именно в этом </a:t>
            </a: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возрасте </a:t>
            </a:r>
            <a:r>
              <a:rPr lang="ru-RU" sz="2200" b="1" dirty="0">
                <a:solidFill>
                  <a:srgbClr val="7030A0"/>
                </a:solidFill>
                <a:effectLst/>
                <a:latin typeface="Times New Roman" panose="02020603050405020304" pitchFamily="18" charset="0"/>
                <a:cs typeface="Times New Roman" panose="02020603050405020304" pitchFamily="18" charset="0"/>
              </a:rPr>
              <a:t>ребёнок </a:t>
            </a:r>
            <a:r>
              <a:rPr lang="ru-RU" sz="2200" b="1" dirty="0" smtClean="0">
                <a:solidFill>
                  <a:srgbClr val="7030A0"/>
                </a:solidFill>
                <a:effectLst/>
                <a:latin typeface="Times New Roman" panose="02020603050405020304" pitchFamily="18" charset="0"/>
                <a:cs typeface="Times New Roman" panose="02020603050405020304" pitchFamily="18" charset="0"/>
              </a:rPr>
              <a:t>проявляет</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
            </a:r>
            <a:br>
              <a:rPr lang="ru-RU" sz="2200" b="1" dirty="0">
                <a:solidFill>
                  <a:srgbClr val="7030A0"/>
                </a:solidFill>
                <a:effectLst/>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sz="3600" b="1" u="sng" dirty="0" smtClean="0">
                <a:solidFill>
                  <a:srgbClr val="0070C0"/>
                </a:solidFill>
                <a:latin typeface="Times New Roman" panose="02020603050405020304" pitchFamily="18" charset="0"/>
                <a:cs typeface="Times New Roman" panose="02020603050405020304" pitchFamily="18" charset="0"/>
              </a:rPr>
              <a:t/>
            </a:r>
            <a:br>
              <a:rPr lang="ru-RU" sz="3600" b="1" u="sng" dirty="0" smtClean="0">
                <a:solidFill>
                  <a:srgbClr val="0070C0"/>
                </a:solidFill>
                <a:latin typeface="Times New Roman" panose="02020603050405020304" pitchFamily="18" charset="0"/>
                <a:cs typeface="Times New Roman" panose="02020603050405020304" pitchFamily="18" charset="0"/>
              </a:rPr>
            </a:br>
            <a:endParaRPr lang="ru-RU"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3228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i043.radikal.ru/0905/b7/a142646605d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6200"/>
            <a:ext cx="917985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762000" y="2274838"/>
            <a:ext cx="6096000" cy="646331"/>
          </a:xfrm>
          <a:prstGeom prst="rect">
            <a:avLst/>
          </a:prstGeom>
        </p:spPr>
        <p:txBody>
          <a:bodyPr wrap="square">
            <a:spAutoFit/>
          </a:bodyPr>
          <a:lstStyle/>
          <a:p>
            <a:r>
              <a:rPr lang="ru-RU" b="1" u="sng" dirty="0"/>
              <a:t>Для  </a:t>
            </a:r>
            <a:r>
              <a:rPr lang="ru-RU" b="1" u="sng" dirty="0" smtClean="0"/>
              <a:t>че</a:t>
            </a:r>
            <a:r>
              <a:rPr lang="ru-RU" dirty="0"/>
              <a:t/>
            </a:r>
            <a:br>
              <a:rPr lang="ru-RU" dirty="0"/>
            </a:br>
            <a:r>
              <a:rPr lang="ru-RU" dirty="0"/>
              <a:t>Сказка учит нас любить</a:t>
            </a:r>
          </a:p>
        </p:txBody>
      </p:sp>
      <p:sp>
        <p:nvSpPr>
          <p:cNvPr id="4" name="Заголовок 3"/>
          <p:cNvSpPr>
            <a:spLocks noGrp="1"/>
          </p:cNvSpPr>
          <p:nvPr>
            <p:ph type="title"/>
          </p:nvPr>
        </p:nvSpPr>
        <p:spPr/>
        <p:txBody>
          <a:bodyPr>
            <a:normAutofit fontScale="90000"/>
          </a:bodyPr>
          <a:lstStyle/>
          <a:p>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
            </a:r>
            <a:br>
              <a:rPr lang="ru-RU" sz="2200" b="1" dirty="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
            </a:r>
            <a:br>
              <a:rPr lang="ru-RU" sz="2200" b="1" dirty="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
            </a:r>
            <a:br>
              <a:rPr lang="ru-RU" sz="2200" b="1" dirty="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
            </a:r>
            <a:br>
              <a:rPr lang="ru-RU" sz="2200" b="1" dirty="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
            </a:r>
            <a:br>
              <a:rPr lang="ru-RU" sz="2200" b="1" dirty="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
            </a:r>
            <a:br>
              <a:rPr lang="ru-RU" sz="2200" b="1" dirty="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сильную тягу</a:t>
            </a:r>
            <a:r>
              <a:rPr lang="ru-RU" sz="2200" b="1" dirty="0">
                <a:solidFill>
                  <a:srgbClr val="7030A0"/>
                </a:solidFill>
                <a:effectLst/>
                <a:latin typeface="Times New Roman" panose="02020603050405020304" pitchFamily="18" charset="0"/>
                <a:cs typeface="Times New Roman" panose="02020603050405020304" pitchFamily="18" charset="0"/>
              </a:rPr>
              <a:t> ко всему сказочному, </a:t>
            </a: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необычному</a:t>
            </a:r>
            <a:r>
              <a:rPr lang="ru-RU" sz="2200" b="1" dirty="0">
                <a:solidFill>
                  <a:srgbClr val="7030A0"/>
                </a:solidFill>
                <a:effectLst/>
                <a:latin typeface="Times New Roman" panose="02020603050405020304" pitchFamily="18" charset="0"/>
                <a:cs typeface="Times New Roman" panose="02020603050405020304" pitchFamily="18" charset="0"/>
              </a:rPr>
              <a:t>, чудесному. Если сказка </a:t>
            </a: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удачно </a:t>
            </a:r>
            <a:r>
              <a:rPr lang="ru-RU" sz="2200" b="1" dirty="0">
                <a:solidFill>
                  <a:srgbClr val="7030A0"/>
                </a:solidFill>
                <a:effectLst/>
                <a:latin typeface="Times New Roman" panose="02020603050405020304" pitchFamily="18" charset="0"/>
                <a:cs typeface="Times New Roman" panose="02020603050405020304" pitchFamily="18" charset="0"/>
              </a:rPr>
              <a:t>выбрана, если она естественно </a:t>
            </a: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и </a:t>
            </a:r>
            <a:r>
              <a:rPr lang="ru-RU" sz="2200" b="1" dirty="0">
                <a:solidFill>
                  <a:srgbClr val="7030A0"/>
                </a:solidFill>
                <a:effectLst/>
                <a:latin typeface="Times New Roman" panose="02020603050405020304" pitchFamily="18" charset="0"/>
                <a:cs typeface="Times New Roman" panose="02020603050405020304" pitchFamily="18" charset="0"/>
              </a:rPr>
              <a:t>вместе с тем выразительно </a:t>
            </a: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рассказана</a:t>
            </a:r>
            <a:r>
              <a:rPr lang="ru-RU" sz="2200" b="1" dirty="0">
                <a:solidFill>
                  <a:srgbClr val="7030A0"/>
                </a:solidFill>
                <a:effectLst/>
                <a:latin typeface="Times New Roman" panose="02020603050405020304" pitchFamily="18" charset="0"/>
                <a:cs typeface="Times New Roman" panose="02020603050405020304" pitchFamily="18" charset="0"/>
              </a:rPr>
              <a:t>, можно быть уверенным</a:t>
            </a:r>
            <a:r>
              <a:rPr lang="ru-RU" sz="2200" b="1" dirty="0" smtClean="0">
                <a:solidFill>
                  <a:srgbClr val="7030A0"/>
                </a:solidFill>
                <a:effectLst/>
                <a:latin typeface="Times New Roman" panose="02020603050405020304" pitchFamily="18" charset="0"/>
                <a:cs typeface="Times New Roman" panose="02020603050405020304" pitchFamily="18" charset="0"/>
              </a:rPr>
              <a:t>,</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что </a:t>
            </a:r>
            <a:r>
              <a:rPr lang="ru-RU" sz="2200" b="1" dirty="0">
                <a:solidFill>
                  <a:srgbClr val="7030A0"/>
                </a:solidFill>
                <a:effectLst/>
                <a:latin typeface="Times New Roman" panose="02020603050405020304" pitchFamily="18" charset="0"/>
                <a:cs typeface="Times New Roman" panose="02020603050405020304" pitchFamily="18" charset="0"/>
              </a:rPr>
              <a:t>она найдёт в детях чутких, </a:t>
            </a: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внимательных </a:t>
            </a:r>
            <a:r>
              <a:rPr lang="ru-RU" sz="2200" b="1" dirty="0">
                <a:solidFill>
                  <a:srgbClr val="7030A0"/>
                </a:solidFill>
                <a:effectLst/>
                <a:latin typeface="Times New Roman" panose="02020603050405020304" pitchFamily="18" charset="0"/>
                <a:cs typeface="Times New Roman" panose="02020603050405020304" pitchFamily="18" charset="0"/>
              </a:rPr>
              <a:t>слушателей. И это </a:t>
            </a:r>
            <a:r>
              <a:rPr lang="ru-RU" sz="2200" b="1" dirty="0" smtClean="0">
                <a:solidFill>
                  <a:srgbClr val="7030A0"/>
                </a:solidFill>
                <a:effectLst/>
                <a:latin typeface="Times New Roman" panose="02020603050405020304" pitchFamily="18" charset="0"/>
                <a:cs typeface="Times New Roman" panose="02020603050405020304" pitchFamily="18" charset="0"/>
              </a:rPr>
              <a:t>будет</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способствовать </a:t>
            </a:r>
            <a:r>
              <a:rPr lang="ru-RU" sz="2200" b="1" dirty="0">
                <a:solidFill>
                  <a:srgbClr val="7030A0"/>
                </a:solidFill>
                <a:effectLst/>
                <a:latin typeface="Times New Roman" panose="02020603050405020304" pitchFamily="18" charset="0"/>
                <a:cs typeface="Times New Roman" panose="02020603050405020304" pitchFamily="18" charset="0"/>
              </a:rPr>
              <a:t>развитию маленького </a:t>
            </a: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человека.</a:t>
            </a:r>
            <a:r>
              <a:rPr lang="ru-RU" sz="2000" dirty="0">
                <a:effectLst/>
              </a:rPr>
              <a:t> </a:t>
            </a:r>
            <a:r>
              <a:rPr lang="ru-RU" sz="2200" b="1" dirty="0">
                <a:solidFill>
                  <a:srgbClr val="7030A0"/>
                </a:solidFill>
                <a:effectLst/>
                <a:latin typeface="Times New Roman" panose="02020603050405020304" pitchFamily="18" charset="0"/>
                <a:cs typeface="Times New Roman" panose="02020603050405020304" pitchFamily="18" charset="0"/>
              </a:rPr>
              <a:t>Детские сказки расширяют </a:t>
            </a: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словарный </a:t>
            </a:r>
            <a:r>
              <a:rPr lang="ru-RU" sz="2200" b="1" dirty="0">
                <a:solidFill>
                  <a:srgbClr val="7030A0"/>
                </a:solidFill>
                <a:effectLst/>
                <a:latin typeface="Times New Roman" panose="02020603050405020304" pitchFamily="18" charset="0"/>
                <a:cs typeface="Times New Roman" panose="02020603050405020304" pitchFamily="18" charset="0"/>
              </a:rPr>
              <a:t>запас малыша, помогают </a:t>
            </a: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правильно </a:t>
            </a:r>
            <a:r>
              <a:rPr lang="ru-RU" sz="2200" b="1" dirty="0">
                <a:solidFill>
                  <a:srgbClr val="7030A0"/>
                </a:solidFill>
                <a:effectLst/>
                <a:latin typeface="Times New Roman" panose="02020603050405020304" pitchFamily="18" charset="0"/>
                <a:cs typeface="Times New Roman" panose="02020603050405020304" pitchFamily="18" charset="0"/>
              </a:rPr>
              <a:t>строить диалог, </a:t>
            </a:r>
            <a:r>
              <a:rPr lang="ru-RU" sz="2200" b="1" dirty="0" smtClean="0">
                <a:solidFill>
                  <a:srgbClr val="7030A0"/>
                </a:solidFill>
                <a:effectLst/>
                <a:latin typeface="Times New Roman" panose="02020603050405020304" pitchFamily="18" charset="0"/>
                <a:cs typeface="Times New Roman" panose="02020603050405020304" pitchFamily="18" charset="0"/>
              </a:rPr>
              <a:t>развивать</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a:t>
            </a:r>
            <a:r>
              <a:rPr lang="ru-RU" sz="2200" b="1" dirty="0">
                <a:solidFill>
                  <a:srgbClr val="7030A0"/>
                </a:solidFill>
                <a:effectLst/>
                <a:latin typeface="Times New Roman" panose="02020603050405020304" pitchFamily="18" charset="0"/>
                <a:cs typeface="Times New Roman" panose="02020603050405020304" pitchFamily="18" charset="0"/>
              </a:rPr>
              <a:t>связную логическую речь, развитие </a:t>
            </a: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связной </a:t>
            </a:r>
            <a:r>
              <a:rPr lang="ru-RU" sz="2200" b="1" dirty="0">
                <a:solidFill>
                  <a:srgbClr val="7030A0"/>
                </a:solidFill>
                <a:effectLst/>
                <a:latin typeface="Times New Roman" panose="02020603050405020304" pitchFamily="18" charset="0"/>
                <a:cs typeface="Times New Roman" panose="02020603050405020304" pitchFamily="18" charset="0"/>
              </a:rPr>
              <a:t>речи является центральной </a:t>
            </a: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задачей </a:t>
            </a:r>
            <a:r>
              <a:rPr lang="ru-RU" sz="2200" b="1" dirty="0">
                <a:solidFill>
                  <a:srgbClr val="7030A0"/>
                </a:solidFill>
                <a:effectLst/>
                <a:latin typeface="Times New Roman" panose="02020603050405020304" pitchFamily="18" charset="0"/>
                <a:cs typeface="Times New Roman" panose="02020603050405020304" pitchFamily="18" charset="0"/>
              </a:rPr>
              <a:t>речевого воспитания детей. </a:t>
            </a: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Театрализованная </a:t>
            </a:r>
            <a:r>
              <a:rPr lang="ru-RU" sz="2200" b="1" dirty="0">
                <a:solidFill>
                  <a:srgbClr val="7030A0"/>
                </a:solidFill>
                <a:effectLst/>
                <a:latin typeface="Times New Roman" panose="02020603050405020304" pitchFamily="18" charset="0"/>
                <a:cs typeface="Times New Roman" panose="02020603050405020304" pitchFamily="18" charset="0"/>
              </a:rPr>
              <a:t>деятельность </a:t>
            </a: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вносит </a:t>
            </a:r>
            <a:r>
              <a:rPr lang="ru-RU" sz="2200" b="1" dirty="0">
                <a:solidFill>
                  <a:srgbClr val="7030A0"/>
                </a:solidFill>
                <a:effectLst/>
                <a:latin typeface="Times New Roman" panose="02020603050405020304" pitchFamily="18" charset="0"/>
                <a:cs typeface="Times New Roman" panose="02020603050405020304" pitchFamily="18" charset="0"/>
              </a:rPr>
              <a:t>разнообразие в жизнь </a:t>
            </a:r>
            <a:r>
              <a:rPr lang="ru-RU" sz="2200" b="1" dirty="0" smtClean="0">
                <a:solidFill>
                  <a:srgbClr val="7030A0"/>
                </a:solidFill>
                <a:effectLst/>
                <a:latin typeface="Times New Roman" panose="02020603050405020304" pitchFamily="18" charset="0"/>
                <a:cs typeface="Times New Roman" panose="02020603050405020304" pitchFamily="18" charset="0"/>
              </a:rPr>
              <a:t>ребенка</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a:t>
            </a:r>
            <a:r>
              <a:rPr lang="ru-RU" sz="2200" b="1" dirty="0">
                <a:solidFill>
                  <a:srgbClr val="7030A0"/>
                </a:solidFill>
                <a:effectLst/>
                <a:latin typeface="Times New Roman" panose="02020603050405020304" pitchFamily="18" charset="0"/>
                <a:cs typeface="Times New Roman" panose="02020603050405020304" pitchFamily="18" charset="0"/>
              </a:rPr>
              <a:t>в детском саду, дарит ему радость и </a:t>
            </a: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
            </a:r>
            <a:br>
              <a:rPr lang="ru-RU" sz="2200" b="1" dirty="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latin typeface="Times New Roman" panose="02020603050405020304" pitchFamily="18" charset="0"/>
                <a:cs typeface="Times New Roman" panose="02020603050405020304" pitchFamily="18" charset="0"/>
              </a:rPr>
              <a:t/>
            </a:r>
            <a:br>
              <a:rPr lang="ru-RU" sz="2200" b="1" dirty="0">
                <a:solidFill>
                  <a:srgbClr val="7030A0"/>
                </a:solidFill>
                <a:latin typeface="Times New Roman" panose="02020603050405020304" pitchFamily="18" charset="0"/>
                <a:cs typeface="Times New Roman" panose="02020603050405020304" pitchFamily="18" charset="0"/>
              </a:rPr>
            </a:br>
            <a:r>
              <a:rPr lang="ru-RU" sz="2200" b="1" dirty="0" smtClean="0">
                <a:solidFill>
                  <a:srgbClr val="7030A0"/>
                </a:solidFill>
                <a:latin typeface="Times New Roman" panose="02020603050405020304" pitchFamily="18" charset="0"/>
                <a:cs typeface="Times New Roman" panose="02020603050405020304" pitchFamily="18" charset="0"/>
              </a:rPr>
              <a:t/>
            </a:r>
            <a:br>
              <a:rPr lang="ru-RU" sz="2200" b="1" dirty="0" smtClean="0">
                <a:solidFill>
                  <a:srgbClr val="7030A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
            </a:r>
            <a:br>
              <a:rPr lang="ru-RU" sz="2200" b="1" dirty="0">
                <a:solidFill>
                  <a:srgbClr val="7030A0"/>
                </a:solidFill>
                <a:effectLst/>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sz="3600" b="1" u="sng" dirty="0" smtClean="0">
                <a:solidFill>
                  <a:srgbClr val="0070C0"/>
                </a:solidFill>
                <a:latin typeface="Times New Roman" panose="02020603050405020304" pitchFamily="18" charset="0"/>
                <a:cs typeface="Times New Roman" panose="02020603050405020304" pitchFamily="18" charset="0"/>
              </a:rPr>
              <a:t/>
            </a:r>
            <a:br>
              <a:rPr lang="ru-RU" sz="3600" b="1" u="sng" dirty="0" smtClean="0">
                <a:solidFill>
                  <a:srgbClr val="0070C0"/>
                </a:solidFill>
                <a:latin typeface="Times New Roman" panose="02020603050405020304" pitchFamily="18" charset="0"/>
                <a:cs typeface="Times New Roman" panose="02020603050405020304" pitchFamily="18" charset="0"/>
              </a:rPr>
            </a:br>
            <a:endParaRPr lang="ru-RU"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6561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i043.radikal.ru/0905/b7/a142646605d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6200"/>
            <a:ext cx="917985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762000" y="2274838"/>
            <a:ext cx="6096000" cy="646331"/>
          </a:xfrm>
          <a:prstGeom prst="rect">
            <a:avLst/>
          </a:prstGeom>
        </p:spPr>
        <p:txBody>
          <a:bodyPr wrap="square">
            <a:spAutoFit/>
          </a:bodyPr>
          <a:lstStyle/>
          <a:p>
            <a:r>
              <a:rPr lang="ru-RU" b="1" u="sng" dirty="0"/>
              <a:t>Для  </a:t>
            </a:r>
            <a:r>
              <a:rPr lang="ru-RU" b="1" u="sng" dirty="0" smtClean="0"/>
              <a:t>че</a:t>
            </a:r>
            <a:r>
              <a:rPr lang="ru-RU" dirty="0"/>
              <a:t/>
            </a:r>
            <a:br>
              <a:rPr lang="ru-RU" dirty="0"/>
            </a:br>
            <a:r>
              <a:rPr lang="ru-RU" dirty="0"/>
              <a:t>Сказка учит нас любить</a:t>
            </a:r>
          </a:p>
        </p:txBody>
      </p:sp>
      <p:sp>
        <p:nvSpPr>
          <p:cNvPr id="4" name="Заголовок 3"/>
          <p:cNvSpPr>
            <a:spLocks noGrp="1"/>
          </p:cNvSpPr>
          <p:nvPr>
            <p:ph type="title"/>
          </p:nvPr>
        </p:nvSpPr>
        <p:spPr/>
        <p:txBody>
          <a:bodyPr>
            <a:normAutofit fontScale="90000"/>
          </a:bodyPr>
          <a:lstStyle/>
          <a:p>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
            </a:r>
            <a:br>
              <a:rPr lang="ru-RU" sz="2200" b="1" dirty="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является </a:t>
            </a:r>
            <a:r>
              <a:rPr lang="ru-RU" sz="2200" b="1" dirty="0">
                <a:solidFill>
                  <a:srgbClr val="7030A0"/>
                </a:solidFill>
                <a:effectLst/>
                <a:latin typeface="Times New Roman" panose="02020603050405020304" pitchFamily="18" charset="0"/>
                <a:cs typeface="Times New Roman" panose="02020603050405020304" pitchFamily="18" charset="0"/>
              </a:rPr>
              <a:t>одним из самых эффективных </a:t>
            </a: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способов </a:t>
            </a:r>
            <a:r>
              <a:rPr lang="ru-RU" sz="2200" b="1" dirty="0">
                <a:solidFill>
                  <a:srgbClr val="7030A0"/>
                </a:solidFill>
                <a:effectLst/>
                <a:latin typeface="Times New Roman" panose="02020603050405020304" pitchFamily="18" charset="0"/>
                <a:cs typeface="Times New Roman" panose="02020603050405020304" pitchFamily="18" charset="0"/>
              </a:rPr>
              <a:t>воздействия на ребенка, в </a:t>
            </a: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котором </a:t>
            </a:r>
            <a:r>
              <a:rPr lang="ru-RU" sz="2200" b="1" dirty="0">
                <a:solidFill>
                  <a:srgbClr val="7030A0"/>
                </a:solidFill>
                <a:effectLst/>
                <a:latin typeface="Times New Roman" panose="02020603050405020304" pitchFamily="18" charset="0"/>
                <a:cs typeface="Times New Roman" panose="02020603050405020304" pitchFamily="18" charset="0"/>
              </a:rPr>
              <a:t>наиболее ярко проявляется </a:t>
            </a: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принцип </a:t>
            </a:r>
            <a:r>
              <a:rPr lang="ru-RU" sz="2200" b="1" dirty="0">
                <a:solidFill>
                  <a:srgbClr val="7030A0"/>
                </a:solidFill>
                <a:effectLst/>
                <a:latin typeface="Times New Roman" panose="02020603050405020304" pitchFamily="18" charset="0"/>
                <a:cs typeface="Times New Roman" panose="02020603050405020304" pitchFamily="18" charset="0"/>
              </a:rPr>
              <a:t>обучения: учить играя.</a:t>
            </a:r>
            <a:br>
              <a:rPr lang="ru-RU" sz="2200" b="1" dirty="0">
                <a:solidFill>
                  <a:srgbClr val="7030A0"/>
                </a:solidFill>
                <a:effectLst/>
                <a:latin typeface="Times New Roman" panose="02020603050405020304" pitchFamily="18" charset="0"/>
                <a:cs typeface="Times New Roman" panose="02020603050405020304" pitchFamily="18" charset="0"/>
              </a:rPr>
            </a:br>
            <a:r>
              <a:rPr lang="ru-RU" sz="2200" b="1" dirty="0">
                <a:effectLst/>
                <a:latin typeface="Times New Roman" panose="02020603050405020304" pitchFamily="18" charset="0"/>
                <a:cs typeface="Times New Roman" panose="02020603050405020304" pitchFamily="18" charset="0"/>
              </a:rPr>
              <a:t/>
            </a:r>
            <a:br>
              <a:rPr lang="ru-RU" sz="2200" b="1" dirty="0">
                <a:effectLst/>
                <a:latin typeface="Times New Roman" panose="02020603050405020304" pitchFamily="18" charset="0"/>
                <a:cs typeface="Times New Roman" panose="02020603050405020304" pitchFamily="18" charset="0"/>
              </a:rPr>
            </a:br>
            <a:r>
              <a:rPr lang="ru-RU" sz="2200"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2200"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
            </a:r>
            <a:br>
              <a:rPr lang="ru-RU" sz="2200" b="1" dirty="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latin typeface="Times New Roman" panose="02020603050405020304" pitchFamily="18" charset="0"/>
                <a:cs typeface="Times New Roman" panose="02020603050405020304" pitchFamily="18" charset="0"/>
              </a:rPr>
              <a:t/>
            </a:r>
            <a:br>
              <a:rPr lang="ru-RU" sz="2200" b="1" dirty="0">
                <a:solidFill>
                  <a:srgbClr val="7030A0"/>
                </a:solidFill>
                <a:latin typeface="Times New Roman" panose="02020603050405020304" pitchFamily="18" charset="0"/>
                <a:cs typeface="Times New Roman" panose="02020603050405020304" pitchFamily="18" charset="0"/>
              </a:rPr>
            </a:br>
            <a:r>
              <a:rPr lang="ru-RU" sz="2200" b="1" dirty="0" smtClean="0">
                <a:solidFill>
                  <a:srgbClr val="7030A0"/>
                </a:solidFill>
                <a:latin typeface="Times New Roman" panose="02020603050405020304" pitchFamily="18" charset="0"/>
                <a:cs typeface="Times New Roman" panose="02020603050405020304" pitchFamily="18" charset="0"/>
              </a:rPr>
              <a:t/>
            </a:r>
            <a:br>
              <a:rPr lang="ru-RU" sz="2200" b="1" dirty="0" smtClean="0">
                <a:solidFill>
                  <a:srgbClr val="7030A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
            </a:r>
            <a:br>
              <a:rPr lang="ru-RU" sz="2200" b="1" dirty="0">
                <a:solidFill>
                  <a:srgbClr val="7030A0"/>
                </a:solidFill>
                <a:effectLst/>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sz="3600" b="1" u="sng" dirty="0" smtClean="0">
                <a:solidFill>
                  <a:srgbClr val="0070C0"/>
                </a:solidFill>
                <a:latin typeface="Times New Roman" panose="02020603050405020304" pitchFamily="18" charset="0"/>
                <a:cs typeface="Times New Roman" panose="02020603050405020304" pitchFamily="18" charset="0"/>
              </a:rPr>
              <a:t/>
            </a:r>
            <a:br>
              <a:rPr lang="ru-RU" sz="3600" b="1" u="sng" dirty="0" smtClean="0">
                <a:solidFill>
                  <a:srgbClr val="0070C0"/>
                </a:solidFill>
                <a:latin typeface="Times New Roman" panose="02020603050405020304" pitchFamily="18" charset="0"/>
                <a:cs typeface="Times New Roman" panose="02020603050405020304" pitchFamily="18" charset="0"/>
              </a:rPr>
            </a:br>
            <a:endParaRPr lang="ru-RU"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7562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i043.radikal.ru/0905/b7/a142646605d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6200"/>
            <a:ext cx="917985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762000" y="2274838"/>
            <a:ext cx="6096000" cy="646331"/>
          </a:xfrm>
          <a:prstGeom prst="rect">
            <a:avLst/>
          </a:prstGeom>
        </p:spPr>
        <p:txBody>
          <a:bodyPr wrap="square">
            <a:spAutoFit/>
          </a:bodyPr>
          <a:lstStyle/>
          <a:p>
            <a:r>
              <a:rPr lang="ru-RU" b="1" u="sng" dirty="0"/>
              <a:t>Для  </a:t>
            </a:r>
            <a:r>
              <a:rPr lang="ru-RU" b="1" u="sng" dirty="0" smtClean="0"/>
              <a:t>че</a:t>
            </a:r>
            <a:r>
              <a:rPr lang="ru-RU" dirty="0"/>
              <a:t/>
            </a:r>
            <a:br>
              <a:rPr lang="ru-RU" dirty="0"/>
            </a:br>
            <a:r>
              <a:rPr lang="ru-RU" dirty="0"/>
              <a:t>Сказка учит нас любить</a:t>
            </a:r>
          </a:p>
        </p:txBody>
      </p:sp>
      <p:sp>
        <p:nvSpPr>
          <p:cNvPr id="4" name="Заголовок 3"/>
          <p:cNvSpPr>
            <a:spLocks noGrp="1"/>
          </p:cNvSpPr>
          <p:nvPr>
            <p:ph type="title"/>
          </p:nvPr>
        </p:nvSpPr>
        <p:spPr/>
        <p:txBody>
          <a:bodyPr>
            <a:normAutofit fontScale="90000"/>
          </a:bodyPr>
          <a:lstStyle/>
          <a:p>
            <a:pPr lvl="0"/>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t>
            </a:r>
            <a:r>
              <a:rPr lang="ru-RU" b="1" u="sng" dirty="0" smtClean="0">
                <a:solidFill>
                  <a:srgbClr val="7030A0"/>
                </a:solidFill>
                <a:effectLst/>
                <a:latin typeface="Times New Roman" panose="02020603050405020304" pitchFamily="18" charset="0"/>
                <a:cs typeface="Times New Roman" panose="02020603050405020304" pitchFamily="18" charset="0"/>
              </a:rPr>
              <a:t>Цель проекта:</a:t>
            </a:r>
            <a:r>
              <a:rPr lang="ru-RU" dirty="0" smtClean="0">
                <a:solidFill>
                  <a:srgbClr val="7030A0"/>
                </a:solidFill>
                <a:latin typeface="Times New Roman" panose="02020603050405020304" pitchFamily="18" charset="0"/>
                <a:cs typeface="Times New Roman" panose="02020603050405020304" pitchFamily="18" charset="0"/>
              </a:rPr>
              <a:t/>
            </a:r>
            <a:br>
              <a:rPr lang="ru-RU" dirty="0" smtClean="0">
                <a:solidFill>
                  <a:srgbClr val="7030A0"/>
                </a:solidFill>
                <a:latin typeface="Times New Roman" panose="02020603050405020304" pitchFamily="18" charset="0"/>
                <a:cs typeface="Times New Roman" panose="02020603050405020304" pitchFamily="18" charset="0"/>
              </a:rPr>
            </a:br>
            <a:r>
              <a:rPr lang="ru-RU" dirty="0" smtClean="0">
                <a:solidFill>
                  <a:srgbClr val="7030A0"/>
                </a:solidFill>
                <a:latin typeface="Times New Roman" panose="02020603050405020304" pitchFamily="18" charset="0"/>
                <a:cs typeface="Times New Roman" panose="02020603050405020304" pitchFamily="18" charset="0"/>
              </a:rPr>
              <a:t>-</a:t>
            </a:r>
            <a:r>
              <a:rPr lang="ru-RU" sz="3600" b="1" dirty="0" smtClean="0">
                <a:solidFill>
                  <a:srgbClr val="7030A0"/>
                </a:solidFill>
                <a:effectLst/>
                <a:latin typeface="Times New Roman" panose="02020603050405020304" pitchFamily="18" charset="0"/>
                <a:cs typeface="Times New Roman" panose="02020603050405020304" pitchFamily="18" charset="0"/>
              </a:rPr>
              <a:t>обобщить</a:t>
            </a:r>
            <a:r>
              <a:rPr lang="ru-RU" sz="3600" b="1" dirty="0" smtClean="0">
                <a:solidFill>
                  <a:srgbClr val="7030A0"/>
                </a:solidFill>
                <a:latin typeface="Times New Roman" panose="02020603050405020304" pitchFamily="18" charset="0"/>
                <a:cs typeface="Times New Roman" panose="02020603050405020304" pitchFamily="18" charset="0"/>
              </a:rPr>
              <a:t> </a:t>
            </a:r>
            <a:r>
              <a:rPr lang="ru-RU" sz="3600" b="1" dirty="0">
                <a:solidFill>
                  <a:srgbClr val="7030A0"/>
                </a:solidFill>
                <a:effectLst/>
                <a:latin typeface="Times New Roman" panose="02020603050405020304" pitchFamily="18" charset="0"/>
                <a:cs typeface="Times New Roman" panose="02020603050405020304" pitchFamily="18" charset="0"/>
              </a:rPr>
              <a:t>знания детей </a:t>
            </a:r>
            <a:r>
              <a:rPr lang="ru-RU" sz="3600" b="1" dirty="0" smtClean="0">
                <a:solidFill>
                  <a:srgbClr val="7030A0"/>
                </a:solidFill>
                <a:effectLst/>
                <a:latin typeface="Times New Roman" panose="02020603050405020304" pitchFamily="18" charset="0"/>
                <a:cs typeface="Times New Roman" panose="02020603050405020304" pitchFamily="18" charset="0"/>
              </a:rPr>
              <a:t/>
            </a:r>
            <a:br>
              <a:rPr lang="ru-RU" sz="3600" b="1" dirty="0" smtClean="0">
                <a:solidFill>
                  <a:srgbClr val="7030A0"/>
                </a:solidFill>
                <a:effectLst/>
                <a:latin typeface="Times New Roman" panose="02020603050405020304" pitchFamily="18" charset="0"/>
                <a:cs typeface="Times New Roman" panose="02020603050405020304" pitchFamily="18" charset="0"/>
              </a:rPr>
            </a:br>
            <a:r>
              <a:rPr lang="ru-RU" sz="3600" b="1" dirty="0" smtClean="0">
                <a:solidFill>
                  <a:srgbClr val="7030A0"/>
                </a:solidFill>
                <a:effectLst/>
                <a:latin typeface="Times New Roman" panose="02020603050405020304" pitchFamily="18" charset="0"/>
                <a:cs typeface="Times New Roman" panose="02020603050405020304" pitchFamily="18" charset="0"/>
              </a:rPr>
              <a:t>о </a:t>
            </a:r>
            <a:r>
              <a:rPr lang="ru-RU" sz="3600" b="1" dirty="0">
                <a:solidFill>
                  <a:srgbClr val="7030A0"/>
                </a:solidFill>
                <a:effectLst/>
                <a:latin typeface="Times New Roman" panose="02020603050405020304" pitchFamily="18" charset="0"/>
                <a:cs typeface="Times New Roman" panose="02020603050405020304" pitchFamily="18" charset="0"/>
              </a:rPr>
              <a:t>прочитанных </a:t>
            </a:r>
            <a:r>
              <a:rPr lang="ru-RU" sz="3600" b="1" dirty="0" smtClean="0">
                <a:solidFill>
                  <a:srgbClr val="7030A0"/>
                </a:solidFill>
                <a:effectLst/>
                <a:latin typeface="Times New Roman" panose="02020603050405020304" pitchFamily="18" charset="0"/>
                <a:cs typeface="Times New Roman" panose="02020603050405020304" pitchFamily="18" charset="0"/>
              </a:rPr>
              <a:t>сказках;</a:t>
            </a:r>
            <a:r>
              <a:rPr lang="ru-RU" sz="3600" b="1" dirty="0">
                <a:solidFill>
                  <a:srgbClr val="7030A0"/>
                </a:solidFill>
                <a:effectLst/>
                <a:latin typeface="Times New Roman" panose="02020603050405020304" pitchFamily="18" charset="0"/>
                <a:cs typeface="Times New Roman" panose="02020603050405020304" pitchFamily="18" charset="0"/>
              </a:rPr>
              <a:t/>
            </a:r>
            <a:br>
              <a:rPr lang="ru-RU" sz="3600" b="1" dirty="0">
                <a:solidFill>
                  <a:srgbClr val="7030A0"/>
                </a:solidFill>
                <a:effectLst/>
                <a:latin typeface="Times New Roman" panose="02020603050405020304" pitchFamily="18" charset="0"/>
                <a:cs typeface="Times New Roman" panose="02020603050405020304" pitchFamily="18" charset="0"/>
              </a:rPr>
            </a:br>
            <a:r>
              <a:rPr lang="ru-RU" sz="3600" b="1" dirty="0" smtClean="0">
                <a:solidFill>
                  <a:srgbClr val="7030A0"/>
                </a:solidFill>
                <a:effectLst/>
                <a:latin typeface="Times New Roman" panose="02020603050405020304" pitchFamily="18" charset="0"/>
                <a:cs typeface="Times New Roman" panose="02020603050405020304" pitchFamily="18" charset="0"/>
              </a:rPr>
              <a:t>-прививать </a:t>
            </a:r>
            <a:r>
              <a:rPr lang="ru-RU" sz="3600" b="1" dirty="0">
                <a:solidFill>
                  <a:srgbClr val="7030A0"/>
                </a:solidFill>
                <a:effectLst/>
                <a:latin typeface="Times New Roman" panose="02020603050405020304" pitchFamily="18" charset="0"/>
                <a:cs typeface="Times New Roman" panose="02020603050405020304" pitchFamily="18" charset="0"/>
              </a:rPr>
              <a:t>любовь к </a:t>
            </a:r>
            <a:r>
              <a:rPr lang="ru-RU" sz="3600" b="1" dirty="0" smtClean="0">
                <a:solidFill>
                  <a:srgbClr val="7030A0"/>
                </a:solidFill>
                <a:effectLst/>
                <a:latin typeface="Times New Roman" panose="02020603050405020304" pitchFamily="18" charset="0"/>
                <a:cs typeface="Times New Roman" panose="02020603050405020304" pitchFamily="18" charset="0"/>
              </a:rPr>
              <a:t/>
            </a:r>
            <a:br>
              <a:rPr lang="ru-RU" sz="3600" b="1" dirty="0" smtClean="0">
                <a:solidFill>
                  <a:srgbClr val="7030A0"/>
                </a:solidFill>
                <a:effectLst/>
                <a:latin typeface="Times New Roman" panose="02020603050405020304" pitchFamily="18" charset="0"/>
                <a:cs typeface="Times New Roman" panose="02020603050405020304" pitchFamily="18" charset="0"/>
              </a:rPr>
            </a:br>
            <a:r>
              <a:rPr lang="ru-RU" sz="3600" b="1" dirty="0" smtClean="0">
                <a:solidFill>
                  <a:srgbClr val="7030A0"/>
                </a:solidFill>
                <a:effectLst/>
                <a:latin typeface="Times New Roman" panose="02020603050405020304" pitchFamily="18" charset="0"/>
                <a:cs typeface="Times New Roman" panose="02020603050405020304" pitchFamily="18" charset="0"/>
              </a:rPr>
              <a:t>русским </a:t>
            </a:r>
            <a:r>
              <a:rPr lang="ru-RU" sz="3600" b="1" dirty="0">
                <a:solidFill>
                  <a:srgbClr val="7030A0"/>
                </a:solidFill>
                <a:effectLst/>
                <a:latin typeface="Times New Roman" panose="02020603050405020304" pitchFamily="18" charset="0"/>
                <a:cs typeface="Times New Roman" panose="02020603050405020304" pitchFamily="18" charset="0"/>
              </a:rPr>
              <a:t>народным и </a:t>
            </a:r>
            <a:r>
              <a:rPr lang="ru-RU" sz="3600" b="1" dirty="0" smtClean="0">
                <a:solidFill>
                  <a:srgbClr val="7030A0"/>
                </a:solidFill>
                <a:effectLst/>
                <a:latin typeface="Times New Roman" panose="02020603050405020304" pitchFamily="18" charset="0"/>
                <a:cs typeface="Times New Roman" panose="02020603050405020304" pitchFamily="18" charset="0"/>
              </a:rPr>
              <a:t/>
            </a:r>
            <a:br>
              <a:rPr lang="ru-RU" sz="3600" b="1" dirty="0" smtClean="0">
                <a:solidFill>
                  <a:srgbClr val="7030A0"/>
                </a:solidFill>
                <a:effectLst/>
                <a:latin typeface="Times New Roman" panose="02020603050405020304" pitchFamily="18" charset="0"/>
                <a:cs typeface="Times New Roman" panose="02020603050405020304" pitchFamily="18" charset="0"/>
              </a:rPr>
            </a:br>
            <a:r>
              <a:rPr lang="ru-RU" sz="3600" b="1" dirty="0" smtClean="0">
                <a:solidFill>
                  <a:srgbClr val="7030A0"/>
                </a:solidFill>
                <a:effectLst/>
                <a:latin typeface="Times New Roman" panose="02020603050405020304" pitchFamily="18" charset="0"/>
                <a:cs typeface="Times New Roman" panose="02020603050405020304" pitchFamily="18" charset="0"/>
              </a:rPr>
              <a:t>авторским </a:t>
            </a:r>
            <a:r>
              <a:rPr lang="ru-RU" sz="3600" b="1" dirty="0">
                <a:solidFill>
                  <a:srgbClr val="7030A0"/>
                </a:solidFill>
                <a:effectLst/>
                <a:latin typeface="Times New Roman" panose="02020603050405020304" pitchFamily="18" charset="0"/>
                <a:cs typeface="Times New Roman" panose="02020603050405020304" pitchFamily="18" charset="0"/>
              </a:rPr>
              <a:t>сказкам и </a:t>
            </a:r>
            <a:r>
              <a:rPr lang="ru-RU" sz="3600" b="1" dirty="0" smtClean="0">
                <a:solidFill>
                  <a:srgbClr val="7030A0"/>
                </a:solidFill>
                <a:effectLst/>
                <a:latin typeface="Times New Roman" panose="02020603050405020304" pitchFamily="18" charset="0"/>
                <a:cs typeface="Times New Roman" panose="02020603050405020304" pitchFamily="18" charset="0"/>
              </a:rPr>
              <a:t/>
            </a:r>
            <a:br>
              <a:rPr lang="ru-RU" sz="3600" b="1" dirty="0" smtClean="0">
                <a:solidFill>
                  <a:srgbClr val="7030A0"/>
                </a:solidFill>
                <a:effectLst/>
                <a:latin typeface="Times New Roman" panose="02020603050405020304" pitchFamily="18" charset="0"/>
                <a:cs typeface="Times New Roman" panose="02020603050405020304" pitchFamily="18" charset="0"/>
              </a:rPr>
            </a:br>
            <a:r>
              <a:rPr lang="ru-RU" sz="3600" b="1" dirty="0" smtClean="0">
                <a:solidFill>
                  <a:srgbClr val="7030A0"/>
                </a:solidFill>
                <a:effectLst/>
                <a:latin typeface="Times New Roman" panose="02020603050405020304" pitchFamily="18" charset="0"/>
                <a:cs typeface="Times New Roman" panose="02020603050405020304" pitchFamily="18" charset="0"/>
              </a:rPr>
              <a:t>их </a:t>
            </a:r>
            <a:r>
              <a:rPr lang="ru-RU" sz="3600" b="1" dirty="0">
                <a:solidFill>
                  <a:srgbClr val="7030A0"/>
                </a:solidFill>
                <a:effectLst/>
                <a:latin typeface="Times New Roman" panose="02020603050405020304" pitchFamily="18" charset="0"/>
                <a:cs typeface="Times New Roman" panose="02020603050405020304" pitchFamily="18" charset="0"/>
              </a:rPr>
              <a:t>героям.</a:t>
            </a:r>
            <a:r>
              <a:rPr lang="ru-RU" sz="2000" dirty="0">
                <a:solidFill>
                  <a:srgbClr val="7030A0"/>
                </a:solidFill>
                <a:effectLst/>
              </a:rPr>
              <a:t/>
            </a:r>
            <a:br>
              <a:rPr lang="ru-RU" sz="2000" dirty="0">
                <a:solidFill>
                  <a:srgbClr val="7030A0"/>
                </a:solidFill>
                <a:effectLst/>
              </a:rPr>
            </a:b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
            </a:r>
            <a:br>
              <a:rPr lang="ru-RU" sz="2200" b="1" dirty="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
            </a:r>
            <a:br>
              <a:rPr lang="ru-RU" sz="2200" b="1" dirty="0">
                <a:solidFill>
                  <a:srgbClr val="7030A0"/>
                </a:solidFill>
                <a:effectLst/>
                <a:latin typeface="Times New Roman" panose="02020603050405020304" pitchFamily="18" charset="0"/>
                <a:cs typeface="Times New Roman" panose="02020603050405020304" pitchFamily="18" charset="0"/>
              </a:rPr>
            </a:br>
            <a:r>
              <a:rPr lang="ru-RU" sz="2200" b="1" dirty="0">
                <a:effectLst/>
                <a:latin typeface="Times New Roman" panose="02020603050405020304" pitchFamily="18" charset="0"/>
                <a:cs typeface="Times New Roman" panose="02020603050405020304" pitchFamily="18" charset="0"/>
              </a:rPr>
              <a:t/>
            </a:r>
            <a:br>
              <a:rPr lang="ru-RU" sz="2200" b="1" dirty="0">
                <a:effectLst/>
                <a:latin typeface="Times New Roman" panose="02020603050405020304" pitchFamily="18" charset="0"/>
                <a:cs typeface="Times New Roman" panose="02020603050405020304" pitchFamily="18" charset="0"/>
              </a:rPr>
            </a:br>
            <a:r>
              <a:rPr lang="ru-RU" sz="2200"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2200"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
            </a:r>
            <a:br>
              <a:rPr lang="ru-RU" sz="2200" b="1" dirty="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latin typeface="Times New Roman" panose="02020603050405020304" pitchFamily="18" charset="0"/>
                <a:cs typeface="Times New Roman" panose="02020603050405020304" pitchFamily="18" charset="0"/>
              </a:rPr>
              <a:t/>
            </a:r>
            <a:br>
              <a:rPr lang="ru-RU" sz="2200" b="1" dirty="0">
                <a:solidFill>
                  <a:srgbClr val="7030A0"/>
                </a:solidFill>
                <a:latin typeface="Times New Roman" panose="02020603050405020304" pitchFamily="18" charset="0"/>
                <a:cs typeface="Times New Roman" panose="02020603050405020304" pitchFamily="18" charset="0"/>
              </a:rPr>
            </a:br>
            <a:r>
              <a:rPr lang="ru-RU" sz="2200" b="1" dirty="0" smtClean="0">
                <a:solidFill>
                  <a:srgbClr val="7030A0"/>
                </a:solidFill>
                <a:latin typeface="Times New Roman" panose="02020603050405020304" pitchFamily="18" charset="0"/>
                <a:cs typeface="Times New Roman" panose="02020603050405020304" pitchFamily="18" charset="0"/>
              </a:rPr>
              <a:t/>
            </a:r>
            <a:br>
              <a:rPr lang="ru-RU" sz="2200" b="1" dirty="0" smtClean="0">
                <a:solidFill>
                  <a:srgbClr val="7030A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
            </a:r>
            <a:br>
              <a:rPr lang="ru-RU" sz="2200" b="1" dirty="0">
                <a:solidFill>
                  <a:srgbClr val="7030A0"/>
                </a:solidFill>
                <a:effectLst/>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sz="3600" b="1" u="sng" dirty="0" smtClean="0">
                <a:solidFill>
                  <a:srgbClr val="0070C0"/>
                </a:solidFill>
                <a:latin typeface="Times New Roman" panose="02020603050405020304" pitchFamily="18" charset="0"/>
                <a:cs typeface="Times New Roman" panose="02020603050405020304" pitchFamily="18" charset="0"/>
              </a:rPr>
              <a:t/>
            </a:r>
            <a:br>
              <a:rPr lang="ru-RU" sz="3600" b="1" u="sng" dirty="0" smtClean="0">
                <a:solidFill>
                  <a:srgbClr val="0070C0"/>
                </a:solidFill>
                <a:latin typeface="Times New Roman" panose="02020603050405020304" pitchFamily="18" charset="0"/>
                <a:cs typeface="Times New Roman" panose="02020603050405020304" pitchFamily="18" charset="0"/>
              </a:rPr>
            </a:br>
            <a:endParaRPr lang="ru-RU"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3771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i043.radikal.ru/0905/b7/a142646605d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6200"/>
            <a:ext cx="917985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762000" y="2274838"/>
            <a:ext cx="6096000" cy="646331"/>
          </a:xfrm>
          <a:prstGeom prst="rect">
            <a:avLst/>
          </a:prstGeom>
        </p:spPr>
        <p:txBody>
          <a:bodyPr wrap="square">
            <a:spAutoFit/>
          </a:bodyPr>
          <a:lstStyle/>
          <a:p>
            <a:r>
              <a:rPr lang="ru-RU" b="1" u="sng" dirty="0"/>
              <a:t>Для  </a:t>
            </a:r>
            <a:r>
              <a:rPr lang="ru-RU" b="1" u="sng" dirty="0" smtClean="0"/>
              <a:t>че</a:t>
            </a:r>
            <a:r>
              <a:rPr lang="ru-RU" dirty="0"/>
              <a:t/>
            </a:r>
            <a:br>
              <a:rPr lang="ru-RU" dirty="0"/>
            </a:br>
            <a:r>
              <a:rPr lang="ru-RU" dirty="0"/>
              <a:t>Сказка учит нас любить</a:t>
            </a:r>
          </a:p>
        </p:txBody>
      </p:sp>
      <p:sp>
        <p:nvSpPr>
          <p:cNvPr id="4" name="Заголовок 3"/>
          <p:cNvSpPr>
            <a:spLocks noGrp="1"/>
          </p:cNvSpPr>
          <p:nvPr>
            <p:ph type="title"/>
          </p:nvPr>
        </p:nvSpPr>
        <p:spPr/>
        <p:txBody>
          <a:bodyPr>
            <a:normAutofit fontScale="90000"/>
          </a:bodyPr>
          <a:lstStyle/>
          <a:p>
            <a:pPr lvl="0"/>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t>
            </a:r>
            <a:r>
              <a:rPr lang="ru-RU" dirty="0" smtClean="0">
                <a:solidFill>
                  <a:srgbClr val="0070C0"/>
                </a:solidFill>
                <a:latin typeface="Times New Roman" panose="02020603050405020304" pitchFamily="18" charset="0"/>
                <a:cs typeface="Times New Roman" panose="02020603050405020304" pitchFamily="18" charset="0"/>
              </a:rPr>
              <a:t>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t>
            </a:r>
            <a:r>
              <a:rPr lang="ru-RU" dirty="0" smtClean="0">
                <a:solidFill>
                  <a:srgbClr val="0070C0"/>
                </a:solidFill>
                <a:latin typeface="Times New Roman" panose="02020603050405020304" pitchFamily="18" charset="0"/>
                <a:cs typeface="Times New Roman" panose="02020603050405020304" pitchFamily="18" charset="0"/>
              </a:rPr>
              <a:t>  </a:t>
            </a:r>
            <a:r>
              <a:rPr lang="ru-RU" b="1" u="sng" dirty="0" smtClean="0">
                <a:solidFill>
                  <a:srgbClr val="7030A0"/>
                </a:solidFill>
                <a:effectLst/>
                <a:latin typeface="Times New Roman" panose="02020603050405020304" pitchFamily="18" charset="0"/>
                <a:cs typeface="Times New Roman" panose="02020603050405020304" pitchFamily="18" charset="0"/>
              </a:rPr>
              <a:t>Задачи  проекта:</a:t>
            </a:r>
            <a:br>
              <a:rPr lang="ru-RU" b="1" u="sng" dirty="0" smtClean="0">
                <a:solidFill>
                  <a:srgbClr val="7030A0"/>
                </a:solidFill>
                <a:effectLst/>
                <a:latin typeface="Times New Roman" panose="02020603050405020304" pitchFamily="18" charset="0"/>
                <a:cs typeface="Times New Roman" panose="02020603050405020304" pitchFamily="18" charset="0"/>
              </a:rPr>
            </a:br>
            <a:r>
              <a:rPr lang="ru-RU" b="1" dirty="0" smtClean="0">
                <a:solidFill>
                  <a:srgbClr val="7030A0"/>
                </a:solidFill>
                <a:effectLst/>
                <a:latin typeface="Times New Roman" panose="02020603050405020304" pitchFamily="18" charset="0"/>
                <a:cs typeface="Times New Roman" panose="02020603050405020304" pitchFamily="18" charset="0"/>
              </a:rPr>
              <a:t>-</a:t>
            </a:r>
            <a:r>
              <a:rPr lang="ru-RU" sz="2000" b="1" dirty="0" smtClean="0">
                <a:solidFill>
                  <a:srgbClr val="7030A0"/>
                </a:solidFill>
                <a:effectLst/>
                <a:latin typeface="Times New Roman" panose="02020603050405020304" pitchFamily="18" charset="0"/>
                <a:cs typeface="Times New Roman" panose="02020603050405020304" pitchFamily="18" charset="0"/>
              </a:rPr>
              <a:t>создавать </a:t>
            </a:r>
            <a:r>
              <a:rPr lang="ru-RU" sz="2000" b="1" dirty="0">
                <a:solidFill>
                  <a:srgbClr val="7030A0"/>
                </a:solidFill>
                <a:effectLst/>
                <a:latin typeface="Times New Roman" panose="02020603050405020304" pitchFamily="18" charset="0"/>
                <a:cs typeface="Times New Roman" panose="02020603050405020304" pitchFamily="18" charset="0"/>
              </a:rPr>
              <a:t>условия для детей, </a:t>
            </a:r>
            <a:r>
              <a:rPr lang="ru-RU" sz="2000" b="1" dirty="0" smtClean="0">
                <a:solidFill>
                  <a:srgbClr val="7030A0"/>
                </a:solidFill>
                <a:effectLst/>
                <a:latin typeface="Times New Roman" panose="02020603050405020304" pitchFamily="18" charset="0"/>
                <a:cs typeface="Times New Roman" panose="02020603050405020304" pitchFamily="18" charset="0"/>
              </a:rPr>
              <a:t/>
            </a:r>
            <a:br>
              <a:rPr lang="ru-RU" sz="2000" b="1" dirty="0" smtClean="0">
                <a:solidFill>
                  <a:srgbClr val="7030A0"/>
                </a:solidFill>
                <a:effectLst/>
                <a:latin typeface="Times New Roman" panose="02020603050405020304" pitchFamily="18" charset="0"/>
                <a:cs typeface="Times New Roman" panose="02020603050405020304" pitchFamily="18" charset="0"/>
              </a:rPr>
            </a:br>
            <a:r>
              <a:rPr lang="ru-RU" sz="2000" b="1" dirty="0" smtClean="0">
                <a:solidFill>
                  <a:srgbClr val="7030A0"/>
                </a:solidFill>
                <a:effectLst/>
                <a:latin typeface="Times New Roman" panose="02020603050405020304" pitchFamily="18" charset="0"/>
                <a:cs typeface="Times New Roman" panose="02020603050405020304" pitchFamily="18" charset="0"/>
              </a:rPr>
              <a:t>способствующие </a:t>
            </a:r>
            <a:r>
              <a:rPr lang="ru-RU" sz="2000" b="1" dirty="0">
                <a:solidFill>
                  <a:srgbClr val="7030A0"/>
                </a:solidFill>
                <a:effectLst/>
                <a:latin typeface="Times New Roman" panose="02020603050405020304" pitchFamily="18" charset="0"/>
                <a:cs typeface="Times New Roman" panose="02020603050405020304" pitchFamily="18" charset="0"/>
              </a:rPr>
              <a:t>освоению сказок;</a:t>
            </a:r>
            <a:br>
              <a:rPr lang="ru-RU" sz="2000" b="1" dirty="0">
                <a:solidFill>
                  <a:srgbClr val="7030A0"/>
                </a:solidFill>
                <a:effectLst/>
                <a:latin typeface="Times New Roman" panose="02020603050405020304" pitchFamily="18" charset="0"/>
                <a:cs typeface="Times New Roman" panose="02020603050405020304" pitchFamily="18" charset="0"/>
              </a:rPr>
            </a:br>
            <a:r>
              <a:rPr lang="ru-RU" sz="2000" b="1" dirty="0" smtClean="0">
                <a:solidFill>
                  <a:srgbClr val="7030A0"/>
                </a:solidFill>
                <a:effectLst/>
                <a:latin typeface="Times New Roman" panose="02020603050405020304" pitchFamily="18" charset="0"/>
                <a:cs typeface="Times New Roman" panose="02020603050405020304" pitchFamily="18" charset="0"/>
              </a:rPr>
              <a:t>-закрепить </a:t>
            </a:r>
            <a:r>
              <a:rPr lang="ru-RU" sz="2000" b="1" dirty="0">
                <a:solidFill>
                  <a:srgbClr val="7030A0"/>
                </a:solidFill>
                <a:effectLst/>
                <a:latin typeface="Times New Roman" panose="02020603050405020304" pitchFamily="18" charset="0"/>
                <a:cs typeface="Times New Roman" panose="02020603050405020304" pitchFamily="18" charset="0"/>
              </a:rPr>
              <a:t>и расширить знания детей </a:t>
            </a:r>
            <a:r>
              <a:rPr lang="ru-RU" sz="2000" b="1" dirty="0" smtClean="0">
                <a:solidFill>
                  <a:srgbClr val="7030A0"/>
                </a:solidFill>
                <a:effectLst/>
                <a:latin typeface="Times New Roman" panose="02020603050405020304" pitchFamily="18" charset="0"/>
                <a:cs typeface="Times New Roman" panose="02020603050405020304" pitchFamily="18" charset="0"/>
              </a:rPr>
              <a:t/>
            </a:r>
            <a:br>
              <a:rPr lang="ru-RU" sz="2000" b="1" dirty="0" smtClean="0">
                <a:solidFill>
                  <a:srgbClr val="7030A0"/>
                </a:solidFill>
                <a:effectLst/>
                <a:latin typeface="Times New Roman" panose="02020603050405020304" pitchFamily="18" charset="0"/>
                <a:cs typeface="Times New Roman" panose="02020603050405020304" pitchFamily="18" charset="0"/>
              </a:rPr>
            </a:br>
            <a:r>
              <a:rPr lang="ru-RU" sz="2000" b="1" dirty="0" smtClean="0">
                <a:solidFill>
                  <a:srgbClr val="7030A0"/>
                </a:solidFill>
                <a:effectLst/>
                <a:latin typeface="Times New Roman" panose="02020603050405020304" pitchFamily="18" charset="0"/>
                <a:cs typeface="Times New Roman" panose="02020603050405020304" pitchFamily="18" charset="0"/>
              </a:rPr>
              <a:t>о </a:t>
            </a:r>
            <a:r>
              <a:rPr lang="ru-RU" sz="2000" b="1" dirty="0">
                <a:solidFill>
                  <a:srgbClr val="7030A0"/>
                </a:solidFill>
                <a:effectLst/>
                <a:latin typeface="Times New Roman" panose="02020603050405020304" pitchFamily="18" charset="0"/>
                <a:cs typeface="Times New Roman" panose="02020603050405020304" pitchFamily="18" charset="0"/>
              </a:rPr>
              <a:t>сказках;</a:t>
            </a:r>
            <a:br>
              <a:rPr lang="ru-RU" sz="2000" b="1" dirty="0">
                <a:solidFill>
                  <a:srgbClr val="7030A0"/>
                </a:solidFill>
                <a:effectLst/>
                <a:latin typeface="Times New Roman" panose="02020603050405020304" pitchFamily="18" charset="0"/>
                <a:cs typeface="Times New Roman" panose="02020603050405020304" pitchFamily="18" charset="0"/>
              </a:rPr>
            </a:br>
            <a:r>
              <a:rPr lang="ru-RU" sz="2000" b="1" dirty="0" smtClean="0">
                <a:solidFill>
                  <a:srgbClr val="7030A0"/>
                </a:solidFill>
                <a:effectLst/>
                <a:latin typeface="Times New Roman" panose="02020603050405020304" pitchFamily="18" charset="0"/>
                <a:cs typeface="Times New Roman" panose="02020603050405020304" pitchFamily="18" charset="0"/>
              </a:rPr>
              <a:t>-развивать </a:t>
            </a:r>
            <a:r>
              <a:rPr lang="ru-RU" sz="2000" b="1" dirty="0">
                <a:solidFill>
                  <a:srgbClr val="7030A0"/>
                </a:solidFill>
                <a:effectLst/>
                <a:latin typeface="Times New Roman" panose="02020603050405020304" pitchFamily="18" charset="0"/>
                <a:cs typeface="Times New Roman" panose="02020603050405020304" pitchFamily="18" charset="0"/>
              </a:rPr>
              <a:t>творческие навыки, </a:t>
            </a:r>
            <a:r>
              <a:rPr lang="ru-RU" sz="2000" b="1" dirty="0" smtClean="0">
                <a:solidFill>
                  <a:srgbClr val="7030A0"/>
                </a:solidFill>
                <a:effectLst/>
                <a:latin typeface="Times New Roman" panose="02020603050405020304" pitchFamily="18" charset="0"/>
                <a:cs typeface="Times New Roman" panose="02020603050405020304" pitchFamily="18" charset="0"/>
              </a:rPr>
              <a:t/>
            </a:r>
            <a:br>
              <a:rPr lang="ru-RU" sz="2000" b="1" dirty="0" smtClean="0">
                <a:solidFill>
                  <a:srgbClr val="7030A0"/>
                </a:solidFill>
                <a:effectLst/>
                <a:latin typeface="Times New Roman" panose="02020603050405020304" pitchFamily="18" charset="0"/>
                <a:cs typeface="Times New Roman" panose="02020603050405020304" pitchFamily="18" charset="0"/>
              </a:rPr>
            </a:br>
            <a:r>
              <a:rPr lang="ru-RU" sz="2000" b="1" dirty="0" smtClean="0">
                <a:solidFill>
                  <a:srgbClr val="7030A0"/>
                </a:solidFill>
                <a:effectLst/>
                <a:latin typeface="Times New Roman" panose="02020603050405020304" pitchFamily="18" charset="0"/>
                <a:cs typeface="Times New Roman" panose="02020603050405020304" pitchFamily="18" charset="0"/>
              </a:rPr>
              <a:t>коммуникативные </a:t>
            </a:r>
            <a:r>
              <a:rPr lang="ru-RU" sz="2000" b="1" dirty="0">
                <a:solidFill>
                  <a:srgbClr val="7030A0"/>
                </a:solidFill>
                <a:effectLst/>
                <a:latin typeface="Times New Roman" panose="02020603050405020304" pitchFamily="18" charset="0"/>
                <a:cs typeface="Times New Roman" panose="02020603050405020304" pitchFamily="18" charset="0"/>
              </a:rPr>
              <a:t>умения;</a:t>
            </a:r>
            <a:br>
              <a:rPr lang="ru-RU" sz="2000" b="1" dirty="0">
                <a:solidFill>
                  <a:srgbClr val="7030A0"/>
                </a:solidFill>
                <a:effectLst/>
                <a:latin typeface="Times New Roman" panose="02020603050405020304" pitchFamily="18" charset="0"/>
                <a:cs typeface="Times New Roman" panose="02020603050405020304" pitchFamily="18" charset="0"/>
              </a:rPr>
            </a:br>
            <a:r>
              <a:rPr lang="ru-RU" sz="2000" b="1" dirty="0" smtClean="0">
                <a:solidFill>
                  <a:srgbClr val="7030A0"/>
                </a:solidFill>
                <a:effectLst/>
                <a:latin typeface="Times New Roman" panose="02020603050405020304" pitchFamily="18" charset="0"/>
                <a:cs typeface="Times New Roman" panose="02020603050405020304" pitchFamily="18" charset="0"/>
              </a:rPr>
              <a:t>-способствовать </a:t>
            </a:r>
            <a:r>
              <a:rPr lang="ru-RU" sz="2000" b="1" dirty="0">
                <a:solidFill>
                  <a:srgbClr val="7030A0"/>
                </a:solidFill>
                <a:effectLst/>
                <a:latin typeface="Times New Roman" panose="02020603050405020304" pitchFamily="18" charset="0"/>
                <a:cs typeface="Times New Roman" panose="02020603050405020304" pitchFamily="18" charset="0"/>
              </a:rPr>
              <a:t>поддержанию традиции </a:t>
            </a:r>
            <a:r>
              <a:rPr lang="ru-RU" sz="2000" b="1" dirty="0" smtClean="0">
                <a:solidFill>
                  <a:srgbClr val="7030A0"/>
                </a:solidFill>
                <a:effectLst/>
                <a:latin typeface="Times New Roman" panose="02020603050405020304" pitchFamily="18" charset="0"/>
                <a:cs typeface="Times New Roman" panose="02020603050405020304" pitchFamily="18" charset="0"/>
              </a:rPr>
              <a:t/>
            </a:r>
            <a:br>
              <a:rPr lang="ru-RU" sz="2000" b="1" dirty="0" smtClean="0">
                <a:solidFill>
                  <a:srgbClr val="7030A0"/>
                </a:solidFill>
                <a:effectLst/>
                <a:latin typeface="Times New Roman" panose="02020603050405020304" pitchFamily="18" charset="0"/>
                <a:cs typeface="Times New Roman" panose="02020603050405020304" pitchFamily="18" charset="0"/>
              </a:rPr>
            </a:br>
            <a:r>
              <a:rPr lang="ru-RU" sz="2000" b="1" dirty="0" smtClean="0">
                <a:solidFill>
                  <a:srgbClr val="7030A0"/>
                </a:solidFill>
                <a:effectLst/>
                <a:latin typeface="Times New Roman" panose="02020603050405020304" pitchFamily="18" charset="0"/>
                <a:cs typeface="Times New Roman" panose="02020603050405020304" pitchFamily="18" charset="0"/>
              </a:rPr>
              <a:t>семейного</a:t>
            </a:r>
            <a:r>
              <a:rPr lang="ru-RU" sz="2000" b="1" dirty="0">
                <a:solidFill>
                  <a:srgbClr val="7030A0"/>
                </a:solidFill>
                <a:effectLst/>
                <a:latin typeface="Times New Roman" panose="02020603050405020304" pitchFamily="18" charset="0"/>
                <a:cs typeface="Times New Roman" panose="02020603050405020304" pitchFamily="18" charset="0"/>
              </a:rPr>
              <a:t>  чтения;</a:t>
            </a:r>
            <a:br>
              <a:rPr lang="ru-RU" sz="2000" b="1" dirty="0">
                <a:solidFill>
                  <a:srgbClr val="7030A0"/>
                </a:solidFill>
                <a:effectLst/>
                <a:latin typeface="Times New Roman" panose="02020603050405020304" pitchFamily="18" charset="0"/>
                <a:cs typeface="Times New Roman" panose="02020603050405020304" pitchFamily="18" charset="0"/>
              </a:rPr>
            </a:br>
            <a:r>
              <a:rPr lang="ru-RU" sz="2000" b="1" dirty="0" smtClean="0">
                <a:solidFill>
                  <a:srgbClr val="7030A0"/>
                </a:solidFill>
                <a:effectLst/>
                <a:latin typeface="Times New Roman" panose="02020603050405020304" pitchFamily="18" charset="0"/>
                <a:cs typeface="Times New Roman" panose="02020603050405020304" pitchFamily="18" charset="0"/>
              </a:rPr>
              <a:t>-продолжать </a:t>
            </a:r>
            <a:r>
              <a:rPr lang="ru-RU" sz="2000" b="1" dirty="0">
                <a:solidFill>
                  <a:srgbClr val="7030A0"/>
                </a:solidFill>
                <a:effectLst/>
                <a:latin typeface="Times New Roman" panose="02020603050405020304" pitchFamily="18" charset="0"/>
                <a:cs typeface="Times New Roman" panose="02020603050405020304" pitchFamily="18" charset="0"/>
              </a:rPr>
              <a:t>вовлекать детей, </a:t>
            </a:r>
            <a:r>
              <a:rPr lang="ru-RU" sz="2000" b="1" dirty="0" smtClean="0">
                <a:solidFill>
                  <a:srgbClr val="7030A0"/>
                </a:solidFill>
                <a:effectLst/>
                <a:latin typeface="Times New Roman" panose="02020603050405020304" pitchFamily="18" charset="0"/>
                <a:cs typeface="Times New Roman" panose="02020603050405020304" pitchFamily="18" charset="0"/>
              </a:rPr>
              <a:t>родителей</a:t>
            </a:r>
            <a:br>
              <a:rPr lang="ru-RU" sz="2000" b="1" dirty="0" smtClean="0">
                <a:solidFill>
                  <a:srgbClr val="7030A0"/>
                </a:solidFill>
                <a:effectLst/>
                <a:latin typeface="Times New Roman" panose="02020603050405020304" pitchFamily="18" charset="0"/>
                <a:cs typeface="Times New Roman" panose="02020603050405020304" pitchFamily="18" charset="0"/>
              </a:rPr>
            </a:br>
            <a:r>
              <a:rPr lang="ru-RU" sz="2000" b="1" dirty="0">
                <a:solidFill>
                  <a:srgbClr val="7030A0"/>
                </a:solidFill>
                <a:effectLst/>
                <a:latin typeface="Times New Roman" panose="02020603050405020304" pitchFamily="18" charset="0"/>
                <a:cs typeface="Times New Roman" panose="02020603050405020304" pitchFamily="18" charset="0"/>
              </a:rPr>
              <a:t>  в совместную деятельность по </a:t>
            </a:r>
            <a:r>
              <a:rPr lang="ru-RU" sz="2000" b="1" dirty="0" smtClean="0">
                <a:solidFill>
                  <a:srgbClr val="7030A0"/>
                </a:solidFill>
                <a:effectLst/>
                <a:latin typeface="Times New Roman" panose="02020603050405020304" pitchFamily="18" charset="0"/>
                <a:cs typeface="Times New Roman" panose="02020603050405020304" pitchFamily="18" charset="0"/>
              </a:rPr>
              <a:t/>
            </a:r>
            <a:br>
              <a:rPr lang="ru-RU" sz="2000" b="1" dirty="0" smtClean="0">
                <a:solidFill>
                  <a:srgbClr val="7030A0"/>
                </a:solidFill>
                <a:effectLst/>
                <a:latin typeface="Times New Roman" panose="02020603050405020304" pitchFamily="18" charset="0"/>
                <a:cs typeface="Times New Roman" panose="02020603050405020304" pitchFamily="18" charset="0"/>
              </a:rPr>
            </a:br>
            <a:r>
              <a:rPr lang="ru-RU" sz="2000" b="1" dirty="0" smtClean="0">
                <a:solidFill>
                  <a:srgbClr val="7030A0"/>
                </a:solidFill>
                <a:effectLst/>
                <a:latin typeface="Times New Roman" panose="02020603050405020304" pitchFamily="18" charset="0"/>
                <a:cs typeface="Times New Roman" panose="02020603050405020304" pitchFamily="18" charset="0"/>
              </a:rPr>
              <a:t>знакомству </a:t>
            </a:r>
            <a:r>
              <a:rPr lang="ru-RU" sz="2000" b="1" dirty="0">
                <a:solidFill>
                  <a:srgbClr val="7030A0"/>
                </a:solidFill>
                <a:effectLst/>
                <a:latin typeface="Times New Roman" panose="02020603050405020304" pitchFamily="18" charset="0"/>
                <a:cs typeface="Times New Roman" panose="02020603050405020304" pitchFamily="18" charset="0"/>
              </a:rPr>
              <a:t>со сказками, </a:t>
            </a:r>
            <a:r>
              <a:rPr lang="ru-RU" sz="2000" b="1" dirty="0" smtClean="0">
                <a:solidFill>
                  <a:srgbClr val="7030A0"/>
                </a:solidFill>
                <a:effectLst/>
                <a:latin typeface="Times New Roman" panose="02020603050405020304" pitchFamily="18" charset="0"/>
                <a:cs typeface="Times New Roman" panose="02020603050405020304" pitchFamily="18" charset="0"/>
              </a:rPr>
              <a:t>показать</a:t>
            </a:r>
            <a:br>
              <a:rPr lang="ru-RU" sz="2000" b="1" dirty="0" smtClean="0">
                <a:solidFill>
                  <a:srgbClr val="7030A0"/>
                </a:solidFill>
                <a:effectLst/>
                <a:latin typeface="Times New Roman" panose="02020603050405020304" pitchFamily="18" charset="0"/>
                <a:cs typeface="Times New Roman" panose="02020603050405020304" pitchFamily="18" charset="0"/>
              </a:rPr>
            </a:br>
            <a:r>
              <a:rPr lang="ru-RU" sz="2000" b="1" dirty="0" smtClean="0">
                <a:solidFill>
                  <a:srgbClr val="7030A0"/>
                </a:solidFill>
                <a:effectLst/>
                <a:latin typeface="Times New Roman" panose="02020603050405020304" pitchFamily="18" charset="0"/>
                <a:cs typeface="Times New Roman" panose="02020603050405020304" pitchFamily="18" charset="0"/>
              </a:rPr>
              <a:t> </a:t>
            </a:r>
            <a:r>
              <a:rPr lang="ru-RU" sz="2000" b="1" dirty="0">
                <a:solidFill>
                  <a:srgbClr val="7030A0"/>
                </a:solidFill>
                <a:effectLst/>
                <a:latin typeface="Times New Roman" panose="02020603050405020304" pitchFamily="18" charset="0"/>
                <a:cs typeface="Times New Roman" panose="02020603050405020304" pitchFamily="18" charset="0"/>
              </a:rPr>
              <a:t>ценность и значимость совместного </a:t>
            </a:r>
            <a:r>
              <a:rPr lang="ru-RU" sz="2000" b="1" dirty="0" smtClean="0">
                <a:solidFill>
                  <a:srgbClr val="7030A0"/>
                </a:solidFill>
                <a:effectLst/>
                <a:latin typeface="Times New Roman" panose="02020603050405020304" pitchFamily="18" charset="0"/>
                <a:cs typeface="Times New Roman" panose="02020603050405020304" pitchFamily="18" charset="0"/>
              </a:rPr>
              <a:t/>
            </a:r>
            <a:br>
              <a:rPr lang="ru-RU" sz="2000" b="1" dirty="0" smtClean="0">
                <a:solidFill>
                  <a:srgbClr val="7030A0"/>
                </a:solidFill>
                <a:effectLst/>
                <a:latin typeface="Times New Roman" panose="02020603050405020304" pitchFamily="18" charset="0"/>
                <a:cs typeface="Times New Roman" panose="02020603050405020304" pitchFamily="18" charset="0"/>
              </a:rPr>
            </a:br>
            <a:r>
              <a:rPr lang="ru-RU" sz="2000" b="1" dirty="0" smtClean="0">
                <a:solidFill>
                  <a:srgbClr val="7030A0"/>
                </a:solidFill>
                <a:effectLst/>
                <a:latin typeface="Times New Roman" panose="02020603050405020304" pitchFamily="18" charset="0"/>
                <a:cs typeface="Times New Roman" panose="02020603050405020304" pitchFamily="18" charset="0"/>
              </a:rPr>
              <a:t>творчества </a:t>
            </a:r>
            <a:r>
              <a:rPr lang="ru-RU" sz="2000" b="1" dirty="0">
                <a:solidFill>
                  <a:srgbClr val="7030A0"/>
                </a:solidFill>
                <a:effectLst/>
                <a:latin typeface="Times New Roman" panose="02020603050405020304" pitchFamily="18" charset="0"/>
                <a:cs typeface="Times New Roman" panose="02020603050405020304" pitchFamily="18" charset="0"/>
              </a:rPr>
              <a:t>детей и родителей;</a:t>
            </a:r>
            <a:br>
              <a:rPr lang="ru-RU" sz="2000" b="1" dirty="0">
                <a:solidFill>
                  <a:srgbClr val="7030A0"/>
                </a:solidFill>
                <a:effectLst/>
                <a:latin typeface="Times New Roman" panose="02020603050405020304" pitchFamily="18" charset="0"/>
                <a:cs typeface="Times New Roman" panose="02020603050405020304" pitchFamily="18" charset="0"/>
              </a:rPr>
            </a:br>
            <a:r>
              <a:rPr lang="ru-RU" sz="2000" b="1" dirty="0" smtClean="0">
                <a:solidFill>
                  <a:srgbClr val="7030A0"/>
                </a:solidFill>
                <a:effectLst/>
                <a:latin typeface="Times New Roman" panose="02020603050405020304" pitchFamily="18" charset="0"/>
                <a:cs typeface="Times New Roman" panose="02020603050405020304" pitchFamily="18" charset="0"/>
              </a:rPr>
              <a:t>-     создавать </a:t>
            </a:r>
            <a:r>
              <a:rPr lang="ru-RU" sz="2000" b="1" dirty="0">
                <a:solidFill>
                  <a:srgbClr val="7030A0"/>
                </a:solidFill>
                <a:effectLst/>
                <a:latin typeface="Times New Roman" panose="02020603050405020304" pitchFamily="18" charset="0"/>
                <a:cs typeface="Times New Roman" panose="02020603050405020304" pitchFamily="18" charset="0"/>
              </a:rPr>
              <a:t>атмосферу эмоционального </a:t>
            </a:r>
            <a:r>
              <a:rPr lang="ru-RU" sz="2000" b="1" dirty="0" smtClean="0">
                <a:solidFill>
                  <a:srgbClr val="7030A0"/>
                </a:solidFill>
                <a:effectLst/>
                <a:latin typeface="Times New Roman" panose="02020603050405020304" pitchFamily="18" charset="0"/>
                <a:cs typeface="Times New Roman" panose="02020603050405020304" pitchFamily="18" charset="0"/>
              </a:rPr>
              <a:t/>
            </a:r>
            <a:br>
              <a:rPr lang="ru-RU" sz="2000" b="1" dirty="0" smtClean="0">
                <a:solidFill>
                  <a:srgbClr val="7030A0"/>
                </a:solidFill>
                <a:effectLst/>
                <a:latin typeface="Times New Roman" panose="02020603050405020304" pitchFamily="18" charset="0"/>
                <a:cs typeface="Times New Roman" panose="02020603050405020304" pitchFamily="18" charset="0"/>
              </a:rPr>
            </a:br>
            <a:r>
              <a:rPr lang="ru-RU" sz="2000" b="1" dirty="0" smtClean="0">
                <a:solidFill>
                  <a:srgbClr val="7030A0"/>
                </a:solidFill>
                <a:effectLst/>
                <a:latin typeface="Times New Roman" panose="02020603050405020304" pitchFamily="18" charset="0"/>
                <a:cs typeface="Times New Roman" panose="02020603050405020304" pitchFamily="18" charset="0"/>
              </a:rPr>
              <a:t>         комфорта</a:t>
            </a:r>
            <a:r>
              <a:rPr lang="ru-RU" sz="2000" b="1" dirty="0">
                <a:solidFill>
                  <a:srgbClr val="7030A0"/>
                </a:solidFill>
                <a:effectLst/>
                <a:latin typeface="Times New Roman" panose="02020603050405020304" pitchFamily="18" charset="0"/>
                <a:cs typeface="Times New Roman" panose="02020603050405020304" pitchFamily="18" charset="0"/>
              </a:rPr>
              <a:t>, взаимопонимания и </a:t>
            </a:r>
            <a:r>
              <a:rPr lang="ru-RU" sz="2000" b="1" dirty="0" smtClean="0">
                <a:solidFill>
                  <a:srgbClr val="7030A0"/>
                </a:solidFill>
                <a:effectLst/>
                <a:latin typeface="Times New Roman" panose="02020603050405020304" pitchFamily="18" charset="0"/>
                <a:cs typeface="Times New Roman" panose="02020603050405020304" pitchFamily="18" charset="0"/>
              </a:rPr>
              <a:t/>
            </a:r>
            <a:br>
              <a:rPr lang="ru-RU" sz="2000" b="1" dirty="0" smtClean="0">
                <a:solidFill>
                  <a:srgbClr val="7030A0"/>
                </a:solidFill>
                <a:effectLst/>
                <a:latin typeface="Times New Roman" panose="02020603050405020304" pitchFamily="18" charset="0"/>
                <a:cs typeface="Times New Roman" panose="02020603050405020304" pitchFamily="18" charset="0"/>
              </a:rPr>
            </a:br>
            <a:r>
              <a:rPr lang="ru-RU" sz="2000" b="1" dirty="0" smtClean="0">
                <a:solidFill>
                  <a:srgbClr val="7030A0"/>
                </a:solidFill>
                <a:effectLst/>
                <a:latin typeface="Times New Roman" panose="02020603050405020304" pitchFamily="18" charset="0"/>
                <a:cs typeface="Times New Roman" panose="02020603050405020304" pitchFamily="18" charset="0"/>
              </a:rPr>
              <a:t>          поддержки</a:t>
            </a:r>
            <a:r>
              <a:rPr lang="ru-RU" sz="2000" b="1" dirty="0">
                <a:solidFill>
                  <a:srgbClr val="7030A0"/>
                </a:solidFill>
                <a:effectLst/>
                <a:latin typeface="Times New Roman" panose="02020603050405020304" pitchFamily="18" charset="0"/>
                <a:cs typeface="Times New Roman" panose="02020603050405020304" pitchFamily="18" charset="0"/>
              </a:rPr>
              <a:t>.</a:t>
            </a:r>
            <a:br>
              <a:rPr lang="ru-RU" sz="2000" b="1" dirty="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
            </a:r>
            <a:br>
              <a:rPr lang="ru-RU" sz="2200" b="1" dirty="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
            </a:r>
            <a:br>
              <a:rPr lang="ru-RU" sz="2200" b="1" dirty="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
            </a:r>
            <a:br>
              <a:rPr lang="ru-RU" sz="2200" b="1" dirty="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
            </a:r>
            <a:br>
              <a:rPr lang="ru-RU" sz="2200" b="1" dirty="0">
                <a:solidFill>
                  <a:srgbClr val="7030A0"/>
                </a:solidFill>
                <a:effectLst/>
                <a:latin typeface="Times New Roman" panose="02020603050405020304" pitchFamily="18" charset="0"/>
                <a:cs typeface="Times New Roman" panose="02020603050405020304" pitchFamily="18" charset="0"/>
              </a:rPr>
            </a:br>
            <a:r>
              <a:rPr lang="ru-RU" sz="2200"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2200"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
            </a:r>
            <a:br>
              <a:rPr lang="ru-RU" sz="2200" b="1" dirty="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latin typeface="Times New Roman" panose="02020603050405020304" pitchFamily="18" charset="0"/>
                <a:cs typeface="Times New Roman" panose="02020603050405020304" pitchFamily="18" charset="0"/>
              </a:rPr>
              <a:t/>
            </a:r>
            <a:br>
              <a:rPr lang="ru-RU" sz="2200" b="1" dirty="0">
                <a:solidFill>
                  <a:srgbClr val="7030A0"/>
                </a:solidFill>
                <a:latin typeface="Times New Roman" panose="02020603050405020304" pitchFamily="18" charset="0"/>
                <a:cs typeface="Times New Roman" panose="02020603050405020304" pitchFamily="18" charset="0"/>
              </a:rPr>
            </a:br>
            <a:r>
              <a:rPr lang="ru-RU" sz="2200" b="1" dirty="0" smtClean="0">
                <a:solidFill>
                  <a:srgbClr val="7030A0"/>
                </a:solidFill>
                <a:latin typeface="Times New Roman" panose="02020603050405020304" pitchFamily="18" charset="0"/>
                <a:cs typeface="Times New Roman" panose="02020603050405020304" pitchFamily="18" charset="0"/>
              </a:rPr>
              <a:t/>
            </a:r>
            <a:br>
              <a:rPr lang="ru-RU" sz="2200" b="1" dirty="0" smtClean="0">
                <a:solidFill>
                  <a:srgbClr val="7030A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
            </a:r>
            <a:br>
              <a:rPr lang="ru-RU" sz="2200" b="1" dirty="0">
                <a:solidFill>
                  <a:srgbClr val="7030A0"/>
                </a:solidFill>
                <a:effectLst/>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sz="3600" b="1" u="sng" dirty="0" smtClean="0">
                <a:solidFill>
                  <a:srgbClr val="0070C0"/>
                </a:solidFill>
                <a:latin typeface="Times New Roman" panose="02020603050405020304" pitchFamily="18" charset="0"/>
                <a:cs typeface="Times New Roman" panose="02020603050405020304" pitchFamily="18" charset="0"/>
              </a:rPr>
              <a:t/>
            </a:r>
            <a:br>
              <a:rPr lang="ru-RU" sz="3600" b="1" u="sng" dirty="0" smtClean="0">
                <a:solidFill>
                  <a:srgbClr val="0070C0"/>
                </a:solidFill>
                <a:latin typeface="Times New Roman" panose="02020603050405020304" pitchFamily="18" charset="0"/>
                <a:cs typeface="Times New Roman" panose="02020603050405020304" pitchFamily="18" charset="0"/>
              </a:rPr>
            </a:br>
            <a:endParaRPr lang="ru-RU"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0189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i043.radikal.ru/0905/b7/a142646605d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6200"/>
            <a:ext cx="917985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762000" y="2274838"/>
            <a:ext cx="6096000" cy="646331"/>
          </a:xfrm>
          <a:prstGeom prst="rect">
            <a:avLst/>
          </a:prstGeom>
        </p:spPr>
        <p:txBody>
          <a:bodyPr wrap="square">
            <a:spAutoFit/>
          </a:bodyPr>
          <a:lstStyle/>
          <a:p>
            <a:r>
              <a:rPr lang="ru-RU" b="1" u="sng" dirty="0"/>
              <a:t>Для  </a:t>
            </a:r>
            <a:r>
              <a:rPr lang="ru-RU" b="1" u="sng" dirty="0" smtClean="0"/>
              <a:t>че</a:t>
            </a:r>
            <a:r>
              <a:rPr lang="ru-RU" dirty="0"/>
              <a:t/>
            </a:r>
            <a:br>
              <a:rPr lang="ru-RU" dirty="0"/>
            </a:br>
            <a:r>
              <a:rPr lang="ru-RU" dirty="0"/>
              <a:t>Сказка учит нас любить</a:t>
            </a:r>
          </a:p>
        </p:txBody>
      </p:sp>
      <p:sp>
        <p:nvSpPr>
          <p:cNvPr id="4" name="Заголовок 3"/>
          <p:cNvSpPr>
            <a:spLocks noGrp="1"/>
          </p:cNvSpPr>
          <p:nvPr>
            <p:ph type="title"/>
          </p:nvPr>
        </p:nvSpPr>
        <p:spPr/>
        <p:txBody>
          <a:bodyPr>
            <a:normAutofit fontScale="90000"/>
          </a:bodyPr>
          <a:lstStyle/>
          <a:p>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b="1" dirty="0" smtClean="0">
                <a:solidFill>
                  <a:srgbClr val="7030A0"/>
                </a:solidFill>
                <a:effectLst/>
                <a:latin typeface="Times New Roman" panose="02020603050405020304" pitchFamily="18" charset="0"/>
                <a:cs typeface="Times New Roman" panose="02020603050405020304" pitchFamily="18" charset="0"/>
              </a:rPr>
              <a:t>Участник проекта:</a:t>
            </a:r>
            <a:br>
              <a:rPr lang="ru-RU" b="1" dirty="0" smtClean="0">
                <a:solidFill>
                  <a:srgbClr val="7030A0"/>
                </a:solidFill>
                <a:effectLst/>
                <a:latin typeface="Times New Roman" panose="02020603050405020304" pitchFamily="18" charset="0"/>
                <a:cs typeface="Times New Roman" panose="02020603050405020304" pitchFamily="18" charset="0"/>
              </a:rPr>
            </a:br>
            <a:r>
              <a:rPr lang="ru-RU" sz="2200" b="1" i="1" u="sng" dirty="0">
                <a:solidFill>
                  <a:srgbClr val="7030A0"/>
                </a:solidFill>
                <a:effectLst/>
                <a:latin typeface="Times New Roman" panose="02020603050405020304" pitchFamily="18" charset="0"/>
                <a:cs typeface="Times New Roman" panose="02020603050405020304" pitchFamily="18" charset="0"/>
              </a:rPr>
              <a:t>Дети старшей группы</a:t>
            </a:r>
            <a:r>
              <a:rPr lang="ru-RU" sz="2200" b="1" dirty="0">
                <a:solidFill>
                  <a:srgbClr val="7030A0"/>
                </a:solidFill>
                <a:effectLst/>
                <a:latin typeface="Times New Roman" panose="02020603050405020304" pitchFamily="18" charset="0"/>
                <a:cs typeface="Times New Roman" panose="02020603050405020304" pitchFamily="18" charset="0"/>
              </a:rPr>
              <a:t>: </a:t>
            </a:r>
            <a:r>
              <a:rPr lang="ru-RU" sz="2200" b="1" dirty="0" smtClean="0">
                <a:solidFill>
                  <a:srgbClr val="7030A0"/>
                </a:solidFill>
                <a:effectLst/>
                <a:latin typeface="Times New Roman" panose="02020603050405020304" pitchFamily="18" charset="0"/>
                <a:cs typeface="Times New Roman" panose="02020603050405020304" pitchFamily="18" charset="0"/>
              </a:rPr>
              <a:t>участвуют</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a:t>
            </a:r>
            <a:r>
              <a:rPr lang="ru-RU" sz="2200" b="1" dirty="0">
                <a:solidFill>
                  <a:srgbClr val="7030A0"/>
                </a:solidFill>
                <a:effectLst/>
                <a:latin typeface="Times New Roman" panose="02020603050405020304" pitchFamily="18" charset="0"/>
                <a:cs typeface="Times New Roman" panose="02020603050405020304" pitchFamily="18" charset="0"/>
              </a:rPr>
              <a:t>в разных видах деятельности </a:t>
            </a: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a:t>
            </a:r>
            <a:r>
              <a:rPr lang="ru-RU" sz="2200" b="1" dirty="0">
                <a:solidFill>
                  <a:srgbClr val="7030A0"/>
                </a:solidFill>
                <a:effectLst/>
                <a:latin typeface="Times New Roman" panose="02020603050405020304" pitchFamily="18" charset="0"/>
                <a:cs typeface="Times New Roman" panose="02020603050405020304" pitchFamily="18" charset="0"/>
              </a:rPr>
              <a:t>познавательной, игровой, практической).</a:t>
            </a:r>
            <a:br>
              <a:rPr lang="ru-RU" sz="2200" b="1" dirty="0">
                <a:solidFill>
                  <a:srgbClr val="7030A0"/>
                </a:solidFill>
                <a:effectLst/>
                <a:latin typeface="Times New Roman" panose="02020603050405020304" pitchFamily="18" charset="0"/>
                <a:cs typeface="Times New Roman" panose="02020603050405020304" pitchFamily="18" charset="0"/>
              </a:rPr>
            </a:br>
            <a:r>
              <a:rPr lang="ru-RU" sz="2200" b="1" i="1" u="sng" dirty="0">
                <a:solidFill>
                  <a:srgbClr val="7030A0"/>
                </a:solidFill>
                <a:effectLst/>
                <a:latin typeface="Times New Roman" panose="02020603050405020304" pitchFamily="18" charset="0"/>
                <a:cs typeface="Times New Roman" panose="02020603050405020304" pitchFamily="18" charset="0"/>
              </a:rPr>
              <a:t>Воспитатель</a:t>
            </a:r>
            <a:r>
              <a:rPr lang="ru-RU" sz="2200" b="1" i="1" dirty="0">
                <a:solidFill>
                  <a:srgbClr val="7030A0"/>
                </a:solidFill>
                <a:effectLst/>
                <a:latin typeface="Times New Roman" panose="02020603050405020304" pitchFamily="18" charset="0"/>
                <a:cs typeface="Times New Roman" panose="02020603050405020304" pitchFamily="18" charset="0"/>
              </a:rPr>
              <a:t>:</a:t>
            </a:r>
            <a:r>
              <a:rPr lang="ru-RU" sz="2200" b="1" dirty="0">
                <a:solidFill>
                  <a:srgbClr val="7030A0"/>
                </a:solidFill>
                <a:effectLst/>
                <a:latin typeface="Times New Roman" panose="02020603050405020304" pitchFamily="18" charset="0"/>
                <a:cs typeface="Times New Roman" panose="02020603050405020304" pitchFamily="18" charset="0"/>
              </a:rPr>
              <a:t> осуществляет </a:t>
            </a: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педагогическое </a:t>
            </a:r>
            <a:r>
              <a:rPr lang="ru-RU" sz="2200" b="1" dirty="0">
                <a:solidFill>
                  <a:srgbClr val="7030A0"/>
                </a:solidFill>
                <a:effectLst/>
                <a:latin typeface="Times New Roman" panose="02020603050405020304" pitchFamily="18" charset="0"/>
                <a:cs typeface="Times New Roman" panose="02020603050405020304" pitchFamily="18" charset="0"/>
              </a:rPr>
              <a:t>просвещение родителей </a:t>
            </a: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по </a:t>
            </a:r>
            <a:r>
              <a:rPr lang="ru-RU" sz="2200" b="1" dirty="0">
                <a:solidFill>
                  <a:srgbClr val="7030A0"/>
                </a:solidFill>
                <a:effectLst/>
                <a:latin typeface="Times New Roman" panose="02020603050405020304" pitchFamily="18" charset="0"/>
                <a:cs typeface="Times New Roman" panose="02020603050405020304" pitchFamily="18" charset="0"/>
              </a:rPr>
              <a:t>проблеме; организует деятельность </a:t>
            </a: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детей </a:t>
            </a:r>
            <a:r>
              <a:rPr lang="ru-RU" sz="2200" b="1" dirty="0">
                <a:solidFill>
                  <a:srgbClr val="7030A0"/>
                </a:solidFill>
                <a:effectLst/>
                <a:latin typeface="Times New Roman" panose="02020603050405020304" pitchFamily="18" charset="0"/>
                <a:cs typeface="Times New Roman" panose="02020603050405020304" pitchFamily="18" charset="0"/>
              </a:rPr>
              <a:t>и родителей.</a:t>
            </a:r>
            <a:br>
              <a:rPr lang="ru-RU" sz="2200" b="1" dirty="0">
                <a:solidFill>
                  <a:srgbClr val="7030A0"/>
                </a:solidFill>
                <a:effectLst/>
                <a:latin typeface="Times New Roman" panose="02020603050405020304" pitchFamily="18" charset="0"/>
                <a:cs typeface="Times New Roman" panose="02020603050405020304" pitchFamily="18" charset="0"/>
              </a:rPr>
            </a:br>
            <a:r>
              <a:rPr lang="ru-RU" sz="2200" b="1" i="1" u="sng" dirty="0">
                <a:solidFill>
                  <a:srgbClr val="7030A0"/>
                </a:solidFill>
                <a:effectLst/>
                <a:latin typeface="Times New Roman" panose="02020603050405020304" pitchFamily="18" charset="0"/>
                <a:cs typeface="Times New Roman" panose="02020603050405020304" pitchFamily="18" charset="0"/>
              </a:rPr>
              <a:t>Родители</a:t>
            </a:r>
            <a:r>
              <a:rPr lang="ru-RU" sz="2200" b="1" i="1" dirty="0">
                <a:solidFill>
                  <a:srgbClr val="7030A0"/>
                </a:solidFill>
                <a:effectLst/>
                <a:latin typeface="Times New Roman" panose="02020603050405020304" pitchFamily="18" charset="0"/>
                <a:cs typeface="Times New Roman" panose="02020603050405020304" pitchFamily="18" charset="0"/>
              </a:rPr>
              <a:t>:</a:t>
            </a:r>
            <a:r>
              <a:rPr lang="ru-RU" sz="2200" b="1" dirty="0">
                <a:solidFill>
                  <a:srgbClr val="7030A0"/>
                </a:solidFill>
                <a:effectLst/>
                <a:latin typeface="Times New Roman" panose="02020603050405020304" pitchFamily="18" charset="0"/>
                <a:cs typeface="Times New Roman" panose="02020603050405020304" pitchFamily="18" charset="0"/>
              </a:rPr>
              <a:t> участвуют в совместной </a:t>
            </a: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деятельности</a:t>
            </a:r>
            <a:r>
              <a:rPr lang="ru-RU" sz="2200" b="1" dirty="0">
                <a:solidFill>
                  <a:srgbClr val="7030A0"/>
                </a:solidFill>
                <a:effectLst/>
                <a:latin typeface="Times New Roman" panose="02020603050405020304" pitchFamily="18" charset="0"/>
                <a:cs typeface="Times New Roman" panose="02020603050405020304" pitchFamily="18" charset="0"/>
              </a:rPr>
              <a:t>; делятся опытом с другими.</a:t>
            </a:r>
            <a:br>
              <a:rPr lang="ru-RU" sz="2200" b="1" dirty="0">
                <a:solidFill>
                  <a:srgbClr val="7030A0"/>
                </a:solidFill>
                <a:effectLst/>
                <a:latin typeface="Times New Roman" panose="02020603050405020304" pitchFamily="18" charset="0"/>
                <a:cs typeface="Times New Roman" panose="02020603050405020304" pitchFamily="18" charset="0"/>
              </a:rPr>
            </a:br>
            <a:r>
              <a:rPr lang="ru-RU" sz="2200" b="1" i="1" u="sng" dirty="0">
                <a:solidFill>
                  <a:srgbClr val="7030A0"/>
                </a:solidFill>
                <a:effectLst/>
                <a:latin typeface="Times New Roman" panose="02020603050405020304" pitchFamily="18" charset="0"/>
                <a:cs typeface="Times New Roman" panose="02020603050405020304" pitchFamily="18" charset="0"/>
              </a:rPr>
              <a:t>Музыкальный руководитель</a:t>
            </a:r>
            <a:r>
              <a:rPr lang="ru-RU" sz="2200" b="1" u="sng" dirty="0">
                <a:solidFill>
                  <a:srgbClr val="7030A0"/>
                </a:solidFill>
                <a:effectLst/>
                <a:latin typeface="Times New Roman" panose="02020603050405020304" pitchFamily="18" charset="0"/>
                <a:cs typeface="Times New Roman" panose="02020603050405020304" pitchFamily="18" charset="0"/>
              </a:rPr>
              <a:t>:</a:t>
            </a:r>
            <a:r>
              <a:rPr lang="ru-RU" sz="2200" b="1" dirty="0">
                <a:solidFill>
                  <a:srgbClr val="7030A0"/>
                </a:solidFill>
                <a:effectLst/>
                <a:latin typeface="Times New Roman" panose="02020603050405020304" pitchFamily="18" charset="0"/>
                <a:cs typeface="Times New Roman" panose="02020603050405020304" pitchFamily="18" charset="0"/>
              </a:rPr>
              <a:t> </a:t>
            </a:r>
            <a:r>
              <a:rPr lang="ru-RU" sz="2200" b="1" dirty="0" smtClean="0">
                <a:solidFill>
                  <a:srgbClr val="7030A0"/>
                </a:solidFill>
                <a:effectLst/>
                <a:latin typeface="Times New Roman" panose="02020603050405020304" pitchFamily="18" charset="0"/>
                <a:cs typeface="Times New Roman" panose="02020603050405020304" pitchFamily="18" charset="0"/>
              </a:rPr>
              <a:t>организует</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a:t>
            </a:r>
            <a:r>
              <a:rPr lang="ru-RU" sz="2200" b="1" dirty="0">
                <a:solidFill>
                  <a:srgbClr val="7030A0"/>
                </a:solidFill>
                <a:effectLst/>
                <a:latin typeface="Times New Roman" panose="02020603050405020304" pitchFamily="18" charset="0"/>
                <a:cs typeface="Times New Roman" panose="02020603050405020304" pitchFamily="18" charset="0"/>
              </a:rPr>
              <a:t>музыкальное </a:t>
            </a:r>
            <a:r>
              <a:rPr lang="ru-RU" sz="2200" b="1" dirty="0" smtClean="0">
                <a:solidFill>
                  <a:srgbClr val="7030A0"/>
                </a:solidFill>
                <a:effectLst/>
                <a:latin typeface="Times New Roman" panose="02020603050405020304" pitchFamily="18" charset="0"/>
                <a:cs typeface="Times New Roman" panose="02020603050405020304" pitchFamily="18" charset="0"/>
              </a:rPr>
              <a:t>сопровождение</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a:t>
            </a:r>
            <a:r>
              <a:rPr lang="ru-RU" sz="2200" b="1" dirty="0">
                <a:solidFill>
                  <a:srgbClr val="7030A0"/>
                </a:solidFill>
                <a:effectLst/>
                <a:latin typeface="Times New Roman" panose="02020603050405020304" pitchFamily="18" charset="0"/>
                <a:cs typeface="Times New Roman" panose="02020603050405020304" pitchFamily="18" charset="0"/>
              </a:rPr>
              <a:t>театрализованных представлений</a:t>
            </a:r>
            <a:r>
              <a:rPr lang="ru-RU" sz="2200" b="1" dirty="0" smtClean="0">
                <a:solidFill>
                  <a:srgbClr val="7030A0"/>
                </a:solidFill>
                <a:effectLst/>
                <a:latin typeface="Times New Roman" panose="02020603050405020304" pitchFamily="18" charset="0"/>
                <a:cs typeface="Times New Roman" panose="02020603050405020304" pitchFamily="18" charset="0"/>
              </a:rPr>
              <a:t>,</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a:t>
            </a:r>
            <a:r>
              <a:rPr lang="ru-RU" sz="2200" b="1" dirty="0">
                <a:solidFill>
                  <a:srgbClr val="7030A0"/>
                </a:solidFill>
                <a:effectLst/>
                <a:latin typeface="Times New Roman" panose="02020603050405020304" pitchFamily="18" charset="0"/>
                <a:cs typeface="Times New Roman" panose="02020603050405020304" pitchFamily="18" charset="0"/>
              </a:rPr>
              <a:t>постановок.</a:t>
            </a:r>
            <a:br>
              <a:rPr lang="ru-RU" sz="2200" b="1" dirty="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a:t>
            </a:r>
            <a:r>
              <a:rPr lang="ru-RU" sz="2200" b="1" u="sng" dirty="0" smtClean="0">
                <a:solidFill>
                  <a:srgbClr val="7030A0"/>
                </a:solidFill>
                <a:effectLst/>
                <a:latin typeface="Times New Roman" panose="02020603050405020304" pitchFamily="18" charset="0"/>
                <a:cs typeface="Times New Roman" panose="02020603050405020304" pitchFamily="18" charset="0"/>
              </a:rPr>
              <a:t>ТИП </a:t>
            </a:r>
            <a:r>
              <a:rPr lang="ru-RU" sz="2200" b="1" u="sng" dirty="0">
                <a:solidFill>
                  <a:srgbClr val="7030A0"/>
                </a:solidFill>
                <a:effectLst/>
                <a:latin typeface="Times New Roman" panose="02020603050405020304" pitchFamily="18" charset="0"/>
                <a:cs typeface="Times New Roman" panose="02020603050405020304" pitchFamily="18" charset="0"/>
              </a:rPr>
              <a:t>ПРОЕКТА:</a:t>
            </a:r>
            <a:r>
              <a:rPr lang="ru-RU" sz="2200" b="1" dirty="0">
                <a:solidFill>
                  <a:srgbClr val="7030A0"/>
                </a:solidFill>
                <a:effectLst/>
                <a:latin typeface="Times New Roman" panose="02020603050405020304" pitchFamily="18" charset="0"/>
                <a:cs typeface="Times New Roman" panose="02020603050405020304" pitchFamily="18" charset="0"/>
              </a:rPr>
              <a:t> - </a:t>
            </a:r>
            <a:r>
              <a:rPr lang="ru-RU" sz="2200" b="1" dirty="0" smtClean="0">
                <a:solidFill>
                  <a:srgbClr val="7030A0"/>
                </a:solidFill>
                <a:effectLst/>
                <a:latin typeface="Times New Roman" panose="02020603050405020304" pitchFamily="18" charset="0"/>
                <a:cs typeface="Times New Roman" panose="02020603050405020304" pitchFamily="18" charset="0"/>
              </a:rPr>
              <a:t>творческий</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000" b="1" u="sng" dirty="0" smtClean="0">
                <a:solidFill>
                  <a:srgbClr val="7030A0"/>
                </a:solidFill>
                <a:effectLst/>
                <a:latin typeface="Times New Roman" panose="02020603050405020304" pitchFamily="18" charset="0"/>
                <a:cs typeface="Times New Roman" panose="02020603050405020304" pitchFamily="18" charset="0"/>
              </a:rPr>
              <a:t>ПРОДОЛЖИТЕЛЬНОСТЬ </a:t>
            </a:r>
            <a:r>
              <a:rPr lang="ru-RU" sz="2000" b="1" u="sng" dirty="0">
                <a:solidFill>
                  <a:srgbClr val="7030A0"/>
                </a:solidFill>
                <a:effectLst/>
                <a:latin typeface="Times New Roman" panose="02020603050405020304" pitchFamily="18" charset="0"/>
                <a:cs typeface="Times New Roman" panose="02020603050405020304" pitchFamily="18" charset="0"/>
              </a:rPr>
              <a:t>ПРОЕКТА</a:t>
            </a:r>
            <a:r>
              <a:rPr lang="ru-RU" sz="2000" b="1" u="sng" dirty="0" smtClean="0">
                <a:solidFill>
                  <a:srgbClr val="7030A0"/>
                </a:solidFill>
                <a:effectLst/>
                <a:latin typeface="Times New Roman" panose="02020603050405020304" pitchFamily="18" charset="0"/>
                <a:cs typeface="Times New Roman" panose="02020603050405020304" pitchFamily="18" charset="0"/>
              </a:rPr>
              <a:t>:</a:t>
            </a:r>
            <a:br>
              <a:rPr lang="ru-RU" sz="2000" b="1" u="sng" dirty="0" smtClean="0">
                <a:solidFill>
                  <a:srgbClr val="7030A0"/>
                </a:solidFill>
                <a:effectLst/>
                <a:latin typeface="Times New Roman" panose="02020603050405020304" pitchFamily="18" charset="0"/>
                <a:cs typeface="Times New Roman" panose="02020603050405020304" pitchFamily="18" charset="0"/>
              </a:rPr>
            </a:br>
            <a:r>
              <a:rPr lang="ru-RU" sz="2000" b="1" dirty="0" smtClean="0">
                <a:solidFill>
                  <a:srgbClr val="7030A0"/>
                </a:solidFill>
                <a:effectLst/>
                <a:latin typeface="Times New Roman" panose="02020603050405020304" pitchFamily="18" charset="0"/>
                <a:cs typeface="Times New Roman" panose="02020603050405020304" pitchFamily="18" charset="0"/>
              </a:rPr>
              <a:t>                       </a:t>
            </a:r>
            <a:r>
              <a:rPr lang="ru-RU" sz="2000" b="1" dirty="0">
                <a:solidFill>
                  <a:srgbClr val="7030A0"/>
                </a:solidFill>
                <a:effectLst/>
                <a:latin typeface="Times New Roman" panose="02020603050405020304" pitchFamily="18" charset="0"/>
                <a:cs typeface="Times New Roman" panose="02020603050405020304" pitchFamily="18" charset="0"/>
              </a:rPr>
              <a:t> краткосрочный </a:t>
            </a:r>
            <a:r>
              <a:rPr lang="ru-RU" sz="2200" b="1" dirty="0">
                <a:solidFill>
                  <a:srgbClr val="7030A0"/>
                </a:solidFill>
                <a:effectLst/>
                <a:latin typeface="Times New Roman" panose="02020603050405020304" pitchFamily="18" charset="0"/>
                <a:cs typeface="Times New Roman" panose="02020603050405020304" pitchFamily="18" charset="0"/>
              </a:rPr>
              <a:t/>
            </a:r>
            <a:br>
              <a:rPr lang="ru-RU" sz="2200" b="1" dirty="0">
                <a:solidFill>
                  <a:srgbClr val="7030A0"/>
                </a:solidFill>
                <a:effectLst/>
                <a:latin typeface="Times New Roman" panose="02020603050405020304" pitchFamily="18" charset="0"/>
                <a:cs typeface="Times New Roman" panose="02020603050405020304" pitchFamily="18" charset="0"/>
              </a:rPr>
            </a:br>
            <a:r>
              <a:rPr lang="ru-RU" sz="2200" b="1" dirty="0" smtClean="0">
                <a:solidFill>
                  <a:srgbClr val="7030A0"/>
                </a:solidFill>
                <a:latin typeface="Times New Roman" panose="02020603050405020304" pitchFamily="18" charset="0"/>
                <a:cs typeface="Times New Roman" panose="02020603050405020304" pitchFamily="18" charset="0"/>
              </a:rPr>
              <a:t/>
            </a:r>
            <a:br>
              <a:rPr lang="ru-RU" sz="2200" b="1" dirty="0" smtClean="0">
                <a:solidFill>
                  <a:srgbClr val="7030A0"/>
                </a:solidFill>
                <a:latin typeface="Times New Roman" panose="02020603050405020304" pitchFamily="18" charset="0"/>
                <a:cs typeface="Times New Roman" panose="02020603050405020304" pitchFamily="18" charset="0"/>
              </a:rPr>
            </a:br>
            <a:r>
              <a:rPr lang="ru-RU" sz="2000" dirty="0">
                <a:solidFill>
                  <a:srgbClr val="7030A0"/>
                </a:solidFill>
                <a:latin typeface="Times New Roman" panose="02020603050405020304" pitchFamily="18" charset="0"/>
                <a:cs typeface="Times New Roman" panose="02020603050405020304" pitchFamily="18" charset="0"/>
              </a:rPr>
              <a:t> </a:t>
            </a:r>
            <a:r>
              <a:rPr lang="ru-RU" sz="2000" dirty="0" smtClean="0">
                <a:solidFill>
                  <a:srgbClr val="7030A0"/>
                </a:solidFill>
                <a:latin typeface="Times New Roman" panose="02020603050405020304" pitchFamily="18" charset="0"/>
                <a:cs typeface="Times New Roman" panose="02020603050405020304" pitchFamily="18" charset="0"/>
              </a:rPr>
              <a:t>   </a:t>
            </a:r>
            <a:br>
              <a:rPr lang="ru-RU" sz="2000" dirty="0" smtClean="0">
                <a:solidFill>
                  <a:srgbClr val="7030A0"/>
                </a:solidFill>
                <a:latin typeface="Times New Roman" panose="02020603050405020304" pitchFamily="18" charset="0"/>
                <a:cs typeface="Times New Roman" panose="02020603050405020304" pitchFamily="18" charset="0"/>
              </a:rPr>
            </a:br>
            <a:r>
              <a:rPr lang="ru-RU" sz="2000" dirty="0">
                <a:solidFill>
                  <a:srgbClr val="7030A0"/>
                </a:solidFill>
                <a:latin typeface="Times New Roman" panose="02020603050405020304" pitchFamily="18" charset="0"/>
                <a:cs typeface="Times New Roman" panose="02020603050405020304" pitchFamily="18" charset="0"/>
              </a:rPr>
              <a:t/>
            </a:r>
            <a:br>
              <a:rPr lang="ru-RU" sz="2000" dirty="0">
                <a:solidFill>
                  <a:srgbClr val="7030A0"/>
                </a:solidFill>
                <a:latin typeface="Times New Roman" panose="02020603050405020304" pitchFamily="18" charset="0"/>
                <a:cs typeface="Times New Roman" panose="02020603050405020304" pitchFamily="18" charset="0"/>
              </a:rPr>
            </a:br>
            <a:r>
              <a:rPr lang="ru-RU" sz="2000" dirty="0" smtClean="0">
                <a:solidFill>
                  <a:srgbClr val="7030A0"/>
                </a:solidFill>
                <a:latin typeface="Times New Roman" panose="02020603050405020304" pitchFamily="18" charset="0"/>
                <a:cs typeface="Times New Roman" panose="02020603050405020304" pitchFamily="18" charset="0"/>
              </a:rPr>
              <a:t/>
            </a:r>
            <a:br>
              <a:rPr lang="ru-RU" sz="2000" dirty="0" smtClean="0">
                <a:solidFill>
                  <a:srgbClr val="7030A0"/>
                </a:solidFill>
                <a:latin typeface="Times New Roman" panose="02020603050405020304" pitchFamily="18" charset="0"/>
                <a:cs typeface="Times New Roman" panose="02020603050405020304" pitchFamily="18" charset="0"/>
              </a:rPr>
            </a:br>
            <a:r>
              <a:rPr lang="ru-RU" sz="2000" dirty="0">
                <a:solidFill>
                  <a:srgbClr val="7030A0"/>
                </a:solidFill>
                <a:latin typeface="Times New Roman" panose="02020603050405020304" pitchFamily="18" charset="0"/>
                <a:cs typeface="Times New Roman" panose="02020603050405020304" pitchFamily="18" charset="0"/>
              </a:rPr>
              <a:t/>
            </a:r>
            <a:br>
              <a:rPr lang="ru-RU" sz="2000" dirty="0">
                <a:solidFill>
                  <a:srgbClr val="7030A0"/>
                </a:solidFill>
                <a:latin typeface="Times New Roman" panose="02020603050405020304" pitchFamily="18" charset="0"/>
                <a:cs typeface="Times New Roman" panose="02020603050405020304" pitchFamily="18" charset="0"/>
              </a:rPr>
            </a:br>
            <a:r>
              <a:rPr lang="ru-RU" sz="2000" dirty="0" smtClean="0">
                <a:solidFill>
                  <a:srgbClr val="7030A0"/>
                </a:solidFill>
                <a:latin typeface="Times New Roman" panose="02020603050405020304" pitchFamily="18" charset="0"/>
                <a:cs typeface="Times New Roman" panose="02020603050405020304" pitchFamily="18" charset="0"/>
              </a:rPr>
              <a:t/>
            </a:r>
            <a:br>
              <a:rPr lang="ru-RU" sz="2000" dirty="0" smtClean="0">
                <a:solidFill>
                  <a:srgbClr val="7030A0"/>
                </a:solidFill>
                <a:latin typeface="Times New Roman" panose="02020603050405020304" pitchFamily="18" charset="0"/>
                <a:cs typeface="Times New Roman" panose="02020603050405020304" pitchFamily="18" charset="0"/>
              </a:rPr>
            </a:br>
            <a:r>
              <a:rPr lang="ru-RU" sz="2000" dirty="0">
                <a:solidFill>
                  <a:srgbClr val="7030A0"/>
                </a:solidFill>
                <a:latin typeface="Times New Roman" panose="02020603050405020304" pitchFamily="18" charset="0"/>
                <a:cs typeface="Times New Roman" panose="02020603050405020304" pitchFamily="18" charset="0"/>
              </a:rPr>
              <a:t> </a:t>
            </a:r>
            <a:r>
              <a:rPr lang="ru-RU" sz="2000" b="1" dirty="0">
                <a:solidFill>
                  <a:srgbClr val="7030A0"/>
                </a:solidFill>
                <a:effectLst/>
                <a:latin typeface="Times New Roman" panose="02020603050405020304" pitchFamily="18" charset="0"/>
                <a:cs typeface="Times New Roman" panose="02020603050405020304" pitchFamily="18" charset="0"/>
              </a:rPr>
              <a:t/>
            </a:r>
            <a:br>
              <a:rPr lang="ru-RU" sz="2000" b="1" dirty="0">
                <a:solidFill>
                  <a:srgbClr val="7030A0"/>
                </a:solidFill>
                <a:effectLst/>
                <a:latin typeface="Times New Roman" panose="02020603050405020304" pitchFamily="18" charset="0"/>
                <a:cs typeface="Times New Roman" panose="02020603050405020304" pitchFamily="18" charset="0"/>
              </a:rPr>
            </a:br>
            <a:r>
              <a:rPr lang="ru-RU" sz="2000" b="1" dirty="0">
                <a:solidFill>
                  <a:srgbClr val="7030A0"/>
                </a:solidFill>
                <a:effectLst/>
                <a:latin typeface="Times New Roman" panose="02020603050405020304" pitchFamily="18" charset="0"/>
                <a:cs typeface="Times New Roman" panose="02020603050405020304" pitchFamily="18" charset="0"/>
              </a:rPr>
              <a:t/>
            </a:r>
            <a:br>
              <a:rPr lang="ru-RU" sz="2000" b="1" dirty="0">
                <a:solidFill>
                  <a:srgbClr val="7030A0"/>
                </a:solidFill>
                <a:effectLst/>
                <a:latin typeface="Times New Roman" panose="02020603050405020304" pitchFamily="18" charset="0"/>
                <a:cs typeface="Times New Roman" panose="02020603050405020304" pitchFamily="18" charset="0"/>
              </a:rPr>
            </a:br>
            <a:r>
              <a:rPr lang="ru-RU" sz="2000" b="1" dirty="0" smtClean="0">
                <a:solidFill>
                  <a:srgbClr val="7030A0"/>
                </a:solidFill>
                <a:effectLst/>
                <a:latin typeface="Times New Roman" panose="02020603050405020304" pitchFamily="18" charset="0"/>
                <a:cs typeface="Times New Roman" panose="02020603050405020304" pitchFamily="18" charset="0"/>
              </a:rPr>
              <a:t/>
            </a:r>
            <a:br>
              <a:rPr lang="ru-RU" sz="2000" b="1" dirty="0" smtClean="0">
                <a:solidFill>
                  <a:srgbClr val="7030A0"/>
                </a:solidFill>
                <a:effectLst/>
                <a:latin typeface="Times New Roman" panose="02020603050405020304" pitchFamily="18" charset="0"/>
                <a:cs typeface="Times New Roman" panose="02020603050405020304" pitchFamily="18" charset="0"/>
              </a:rPr>
            </a:br>
            <a:r>
              <a:rPr lang="ru-RU" sz="2000" b="1" dirty="0">
                <a:solidFill>
                  <a:srgbClr val="7030A0"/>
                </a:solidFill>
                <a:effectLst/>
                <a:latin typeface="Times New Roman" panose="02020603050405020304" pitchFamily="18" charset="0"/>
                <a:cs typeface="Times New Roman" panose="02020603050405020304" pitchFamily="18" charset="0"/>
              </a:rPr>
              <a:t/>
            </a:r>
            <a:br>
              <a:rPr lang="ru-RU" sz="2000" b="1" dirty="0">
                <a:solidFill>
                  <a:srgbClr val="7030A0"/>
                </a:solidFill>
                <a:effectLst/>
                <a:latin typeface="Times New Roman" panose="02020603050405020304" pitchFamily="18" charset="0"/>
                <a:cs typeface="Times New Roman" panose="02020603050405020304" pitchFamily="18" charset="0"/>
              </a:rPr>
            </a:br>
            <a:r>
              <a:rPr lang="ru-RU" sz="2000" b="1" dirty="0">
                <a:solidFill>
                  <a:srgbClr val="7030A0"/>
                </a:solidFill>
                <a:effectLst/>
                <a:latin typeface="Times New Roman" panose="02020603050405020304" pitchFamily="18" charset="0"/>
                <a:cs typeface="Times New Roman" panose="02020603050405020304" pitchFamily="18" charset="0"/>
              </a:rPr>
              <a:t/>
            </a:r>
            <a:br>
              <a:rPr lang="ru-RU" sz="2000" b="1" dirty="0">
                <a:solidFill>
                  <a:srgbClr val="7030A0"/>
                </a:solidFill>
                <a:effectLst/>
                <a:latin typeface="Times New Roman" panose="02020603050405020304" pitchFamily="18" charset="0"/>
                <a:cs typeface="Times New Roman" panose="02020603050405020304" pitchFamily="18" charset="0"/>
              </a:rPr>
            </a:br>
            <a:r>
              <a:rPr lang="ru-RU" sz="2000" b="1" dirty="0">
                <a:solidFill>
                  <a:srgbClr val="7030A0"/>
                </a:solidFill>
                <a:effectLst/>
                <a:latin typeface="Times New Roman" panose="02020603050405020304" pitchFamily="18" charset="0"/>
                <a:cs typeface="Times New Roman" panose="02020603050405020304" pitchFamily="18" charset="0"/>
              </a:rPr>
              <a:t/>
            </a:r>
            <a:br>
              <a:rPr lang="ru-RU" sz="2000" b="1" dirty="0">
                <a:solidFill>
                  <a:srgbClr val="7030A0"/>
                </a:solidFill>
                <a:effectLst/>
                <a:latin typeface="Times New Roman" panose="02020603050405020304" pitchFamily="18" charset="0"/>
                <a:cs typeface="Times New Roman" panose="02020603050405020304" pitchFamily="18" charset="0"/>
              </a:rPr>
            </a:br>
            <a:r>
              <a:rPr lang="ru-RU" sz="2000"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2000"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2000" b="1" dirty="0" smtClean="0">
                <a:solidFill>
                  <a:srgbClr val="7030A0"/>
                </a:solidFill>
                <a:effectLst/>
                <a:latin typeface="Times New Roman" panose="02020603050405020304" pitchFamily="18" charset="0"/>
                <a:cs typeface="Times New Roman" panose="02020603050405020304" pitchFamily="18" charset="0"/>
              </a:rPr>
              <a:t/>
            </a:r>
            <a:br>
              <a:rPr lang="ru-RU" sz="2000" b="1" dirty="0" smtClean="0">
                <a:solidFill>
                  <a:srgbClr val="7030A0"/>
                </a:solidFill>
                <a:effectLst/>
                <a:latin typeface="Times New Roman" panose="02020603050405020304" pitchFamily="18" charset="0"/>
                <a:cs typeface="Times New Roman" panose="02020603050405020304" pitchFamily="18" charset="0"/>
              </a:rPr>
            </a:br>
            <a:r>
              <a:rPr lang="ru-RU" sz="2000" b="1" dirty="0">
                <a:solidFill>
                  <a:srgbClr val="7030A0"/>
                </a:solidFill>
                <a:effectLst/>
                <a:latin typeface="Times New Roman" panose="02020603050405020304" pitchFamily="18" charset="0"/>
                <a:cs typeface="Times New Roman" panose="02020603050405020304" pitchFamily="18" charset="0"/>
              </a:rPr>
              <a:t/>
            </a:r>
            <a:br>
              <a:rPr lang="ru-RU" sz="2000" b="1" dirty="0">
                <a:solidFill>
                  <a:srgbClr val="7030A0"/>
                </a:solidFill>
                <a:effectLst/>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200" b="1" dirty="0" smtClean="0">
                <a:solidFill>
                  <a:srgbClr val="7030A0"/>
                </a:solidFill>
                <a:latin typeface="Times New Roman" panose="02020603050405020304" pitchFamily="18" charset="0"/>
                <a:cs typeface="Times New Roman" panose="02020603050405020304" pitchFamily="18" charset="0"/>
              </a:rPr>
              <a:t/>
            </a:r>
            <a:br>
              <a:rPr lang="ru-RU" sz="2200" b="1" dirty="0" smtClean="0">
                <a:solidFill>
                  <a:srgbClr val="7030A0"/>
                </a:solidFill>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sz="2200" b="1" dirty="0" smtClean="0">
                <a:solidFill>
                  <a:srgbClr val="7030A0"/>
                </a:solidFill>
                <a:effectLst/>
                <a:latin typeface="Times New Roman" panose="02020603050405020304" pitchFamily="18" charset="0"/>
                <a:cs typeface="Times New Roman" panose="02020603050405020304" pitchFamily="18" charset="0"/>
              </a:rPr>
              <a:t/>
            </a:r>
            <a:br>
              <a:rPr lang="ru-RU" sz="2200" b="1" dirty="0" smtClean="0">
                <a:solidFill>
                  <a:srgbClr val="7030A0"/>
                </a:solidFill>
                <a:effectLst/>
                <a:latin typeface="Times New Roman" panose="02020603050405020304" pitchFamily="18" charset="0"/>
                <a:cs typeface="Times New Roman" panose="02020603050405020304" pitchFamily="18" charset="0"/>
              </a:rPr>
            </a:br>
            <a:r>
              <a:rPr lang="ru-RU" sz="2200" b="1" dirty="0">
                <a:solidFill>
                  <a:srgbClr val="7030A0"/>
                </a:solidFill>
                <a:effectLst/>
                <a:latin typeface="Times New Roman" panose="02020603050405020304" pitchFamily="18" charset="0"/>
                <a:cs typeface="Times New Roman" panose="02020603050405020304" pitchFamily="18" charset="0"/>
              </a:rPr>
              <a:t/>
            </a:r>
            <a:br>
              <a:rPr lang="ru-RU" sz="2200" b="1" dirty="0">
                <a:solidFill>
                  <a:srgbClr val="7030A0"/>
                </a:solidFill>
                <a:effectLst/>
                <a:latin typeface="Times New Roman" panose="02020603050405020304" pitchFamily="18" charset="0"/>
                <a:cs typeface="Times New Roman" panose="02020603050405020304" pitchFamily="18" charset="0"/>
              </a:rPr>
            </a:br>
            <a:r>
              <a:rPr lang="ru-RU" dirty="0" smtClean="0">
                <a:solidFill>
                  <a:srgbClr val="0070C0"/>
                </a:solidFill>
                <a:latin typeface="Times New Roman" panose="02020603050405020304" pitchFamily="18" charset="0"/>
                <a:cs typeface="Times New Roman" panose="02020603050405020304" pitchFamily="18" charset="0"/>
              </a:rPr>
              <a:t/>
            </a:r>
            <a:br>
              <a:rPr lang="ru-RU" dirty="0" smtClean="0">
                <a:solidFill>
                  <a:srgbClr val="0070C0"/>
                </a:solidFill>
                <a:latin typeface="Times New Roman" panose="02020603050405020304" pitchFamily="18" charset="0"/>
                <a:cs typeface="Times New Roman" panose="02020603050405020304" pitchFamily="18" charset="0"/>
              </a:rPr>
            </a:br>
            <a:r>
              <a:rPr lang="ru-RU" dirty="0">
                <a:solidFill>
                  <a:srgbClr val="0070C0"/>
                </a:solidFill>
                <a:latin typeface="Times New Roman" panose="02020603050405020304" pitchFamily="18" charset="0"/>
                <a:cs typeface="Times New Roman" panose="02020603050405020304" pitchFamily="18" charset="0"/>
              </a:rPr>
              <a:t/>
            </a:r>
            <a:br>
              <a:rPr lang="ru-RU" dirty="0">
                <a:solidFill>
                  <a:srgbClr val="0070C0"/>
                </a:solidFill>
                <a:latin typeface="Times New Roman" panose="02020603050405020304" pitchFamily="18" charset="0"/>
                <a:cs typeface="Times New Roman" panose="02020603050405020304" pitchFamily="18" charset="0"/>
              </a:rPr>
            </a:br>
            <a:r>
              <a:rPr lang="ru-RU" sz="3600" b="1" u="sng" dirty="0" smtClean="0">
                <a:solidFill>
                  <a:srgbClr val="0070C0"/>
                </a:solidFill>
                <a:latin typeface="Times New Roman" panose="02020603050405020304" pitchFamily="18" charset="0"/>
                <a:cs typeface="Times New Roman" panose="02020603050405020304" pitchFamily="18" charset="0"/>
              </a:rPr>
              <a:t/>
            </a:r>
            <a:br>
              <a:rPr lang="ru-RU" sz="3600" b="1" u="sng" dirty="0" smtClean="0">
                <a:solidFill>
                  <a:srgbClr val="0070C0"/>
                </a:solidFill>
                <a:latin typeface="Times New Roman" panose="02020603050405020304" pitchFamily="18" charset="0"/>
                <a:cs typeface="Times New Roman" panose="02020603050405020304" pitchFamily="18" charset="0"/>
              </a:rPr>
            </a:br>
            <a:endParaRPr lang="ru-RU"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9862747"/>
      </p:ext>
    </p:extLst>
  </p:cSld>
  <p:clrMapOvr>
    <a:masterClrMapping/>
  </p:clrMapOvr>
</p:sld>
</file>

<file path=ppt/theme/theme1.xml><?xml version="1.0" encoding="utf-8"?>
<a:theme xmlns:a="http://schemas.openxmlformats.org/drawingml/2006/main" name="Тема2">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21873A"/>
      </a:hlink>
      <a:folHlink>
        <a:srgbClr val="717E00"/>
      </a:folHlink>
    </a:clrScheme>
    <a:fontScheme name="School Presentation">
      <a:majorFont>
        <a:latin typeface="Bookman Old Style"/>
        <a:ea typeface=""/>
        <a:cs typeface=""/>
      </a:majorFont>
      <a:minorFont>
        <a:latin typeface="Segoe Condensed"/>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Тема2</Template>
  <TotalTime>4682</TotalTime>
  <Words>21</Words>
  <Application>Microsoft Office PowerPoint</Application>
  <PresentationFormat>Экран (4:3)</PresentationFormat>
  <Paragraphs>43</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Тема2</vt:lpstr>
      <vt:lpstr>          Творческий проект « Наши               любимые                         сказки»                      Выполнила: воспитатель                                                         Кунгурова И.В</vt:lpstr>
      <vt:lpstr>       Для чего нужны нам               сказки?  Для чего нужны нам сказки? Что в них ищет человек? Может быть, добро и ласку. Может быть, вчерашний снег. В сказке радость побеждает, Сказка учит нас любить… </vt:lpstr>
      <vt:lpstr>             Актуальность проекта Дети перестали читать. Телевизор,  видео, компьютер поглощают ребенка,  завоевывая заповедные уголки его  сознания и души.  В. Сухомлинский говорил: «Чтение в  годы детства — это прежде воспитание  сердца, прикосновение человеческого  благородства к сокровенным уголкам  детской души».  Развитие речи становится все более  актуальной проблемой в нашем  обществе. На современном этапе поиск  новых форм и методов обучения и воспи- тания детей – один из актуальных вопросов              педагогики. С повышением               внимания к развитию личности               ребенка связывается возможность    </vt:lpstr>
      <vt:lpstr>             обновления и качественного  улучшения его речевого развития.  Поэтому показатели речи и свойства  личности, их взаимовлияние должны  быть в центре внимания взрослых,  заботящихся о своевременном  и гармоничном развитии ребенка.  А сказка как сокровищница русского  народа находит применение в различных  областях работы с детьми дошкольного  возраста.  Сказка — благодатный   и ничем не заменимый источник  воспитания ребенка. Сказка — это  духовные богатства культуры, познавая  которые, ребёнок познает сердцем  родной народ. Дошкольный возраст —          возраст сказки. Именно в этом              возрасте ребёнок проявляет     </vt:lpstr>
      <vt:lpstr>                        сильную тягу ко всему сказочному,  необычному, чудесному. Если сказка  удачно выбрана, если она естественно  и вместе с тем выразительно  рассказана, можно быть уверенным, что она найдёт в детях чутких,  внимательных слушателей. И это будет способствовать развитию маленького  человека. Детские сказки расширяют  словарный запас малыша, помогают  правильно строить диалог, развивать  связную логическую речь, развитие  связной речи является центральной  задачей речевого воспитания детей.  Театрализованная деятельность  вносит разнообразие в жизнь ребенка  в детском саду, дарит ему радость и            </vt:lpstr>
      <vt:lpstr>              является одним из самых эффективных  способов воздействия на ребенка, в  котором наиболее ярко проявляется  принцип обучения: учить играя.              </vt:lpstr>
      <vt:lpstr>                         Цель проекта: -обобщить знания детей  о прочитанных сказках; -прививать любовь к  русским народным и  авторским сказкам и  их героям.                 </vt:lpstr>
      <vt:lpstr>                                 Задачи  проекта: -создавать условия для детей,  способствующие освоению сказок; -закрепить и расширить знания детей  о сказках; -развивать творческие навыки,  коммуникативные умения; -способствовать поддержанию традиции  семейного  чтения; -продолжать вовлекать детей, родителей   в совместную деятельность по  знакомству со сказками, показать  ценность и значимость совместного  творчества детей и родителей; -     создавать атмосферу эмоционального           комфорта, взаимопонимания и            поддержки.                  </vt:lpstr>
      <vt:lpstr>                            Участник проекта: Дети старшей группы: участвуют  в разных видах деятельности  (познавательной, игровой, практической). Воспитатель: осуществляет  педагогическое просвещение родителей  по проблеме; организует деятельность  детей и родителей. Родители: участвуют в совместной  деятельности; делятся опытом с другими. Музыкальный руководитель: организует  музыкальное сопровождение  театрализованных представлений,  постановок.        ТИП ПРОЕКТА: - творческий ПРОДОЛЖИТЕЛЬНОСТЬ ПРОЕКТА:                         краткосрочный                               </vt:lpstr>
      <vt:lpstr>                              Проект осуществлялся   через образовательные области:  -социально-коммуникативное  развитие,  -познавательное развитие,  -речевое развитие,  -художественно- эстетическое развитие,  -физическое развитие                                          </vt:lpstr>
      <vt:lpstr>                                     Этапы  работы  над  проектом I этап. Подготовительно-информационный: Вызвать интерес детей и родителей  к теме проекта. Сбор информации, литературы,  дополнительного материала. Информирование родителей о  реализации данного проекта.  Подборка методической, справочной,  художественной литературы, пословиц,  поговорок. Составление перспективного  плана по данному проекту. Подбор материала и оборудования для  занятий, бесед, сюжетно-ролевых игр  с детьми.  Сотрудничество с родителями:              беседа с родителями о необходимости                  участия их в проекте, о серьезном           отношении к воспитательно-             образовательному  процессу в ДОУ.                                               </vt:lpstr>
      <vt:lpstr>                                                 II этап   Практический- познавательный: Организация познавательной деятельности  детей: Провести цикл  познавательных  мероприятий. Создание мини – библиотеки по  сказкам. Познавательная беседы «Сказки – добрые  друзья», «Мои любимые сказки».  Познавательные мероприятия. Отгадывание  загадок о сказочных героях. Рассказы детей о  посещении театров. НОД «Сказка «Лисичка- сестричка и серый волк»». (фото№4) Заучивание  отрывков из сказок для постановки кукольного  театра для детей и родителей. Работа со сказкой  «Репка». Рассматривание иллюстраций разных  художников к сказкам. Совместная деятельность дома.  Совместно с ребёнком нарисовать  рисунок «Любимая сказка».        Консультация для родителей «Какие          сказки читать ребёнку на ночь»,             «Сказкотерапия».                                                     </vt:lpstr>
      <vt:lpstr>                                                   Мероприятия по работе с детьми:  чтение художественной литературы,  просмотр мультфильмов, НОД,  изготовление сказочных персонажей из  бросового и подручного материала,  дидактические и сюжетно-ролевые игры,  утренние беседы «Рассказ о прочитанной  сказке дома»(ежедневно),  тренинги,  ситуативное общение.                                                            </vt:lpstr>
      <vt:lpstr>                                                                                                                         III этап  Подведение итогов,  анализ ожидаемого  результата. Оформление выставки  «Наши любимые сказки»; Оформление выставки  семейных поделок  сказочных персонажей; Показ  инсценировки  р.н.с. «Теремок».                                                                </vt:lpstr>
      <vt:lpstr>                                                                            Предполагаемый результат.   Дети должны: - проявлять любовь к сказкам  и театральной  деятельности;  - знать и называть прочитанные  сказочные произведения, их авторов,  тексты, персонажей, мораль ; знать различные виды театров  и уметь показывать их; - уметь самостоятельно  выбирать сказку, проводить  предварительную работу к ее  показу, вживаться в свою роль.                                                                                                                           </vt:lpstr>
      <vt:lpstr>                                                                                    Содержание работы с детьми. Беседы «Сказки–добрые друзья»,  «Мои любимые сказки» , «Какие сказки  вам читают дома» Чтение разных сказок  Разучивание присказок, поговорок,  пословиц о сказках, сказочных героях. Пересказ прочитанных сказок, их  инсценированние. Самостоятельное составление сказок. Рассказывание сказок собственного  сочинения. Иллюстрирование прочитанных сказок,  сказок собственного сочинения.  Сопровождение рассматривания               готовых работ словесными                      рассказами и пояснениями.                                                                                                                                   </vt:lpstr>
      <vt:lpstr>                                                                                    Рассматривание иллюстраций  разных художников к сказкам. Загадки о сказках, героях сказок.  Викторина по сказкам. Посещение  выставки  « Мои любимые сказки», Инсценировка сказки «Теремок».                                                                                                                                            </vt:lpstr>
      <vt:lpstr>                                                                                                   Содержание работы с родителями. Опрос - анкетирование «Сказки  в жизни вашего ребенка» Беседа с родителями «Знакомство  с проектом». Домашние задания для родителей и  детей (изготовление поделок,  рисование иллюстраций к сказкам). Помощь в пополнении книжного  уголка сказками. Консультация для родителей «Какие  сказки читать ребёнку на ночь»,  «Сказкотерапия». Информация для родителей в папке –  передвижке: «Читаем детям сказки » Совместная творческая работа с детьми:  Изготовить атрибуты для театраль       ного  уголка (маски, шляпы)                                                                                                                                                 </vt:lpstr>
      <vt:lpstr>                                                                                                           Наши будни                                                                                                                                                       </vt:lpstr>
      <vt:lpstr>                                                                                          Выставка поделок и рисунков                                                                                                                                                       </vt:lpstr>
      <vt:lpstr>                                                                                                                          Используемая литература 1.Л.В. Артемова « Театральные игры  дошкольников» Москва «Просвещение » 1991 год 2.Н.А. Сорокина, Л.Г. Миланович  « Кукольный театр для самых маленьких « ЛИНКА-ПРЕСС Москва 2009 год 3. И. Ярославцева « Кукловедение  для малышей» Москва Чистые пруды  2005 год 4. Л.В. Филипова, Ю.В Филиппов  « Сказка как источник творчества  детей» Москва Гуманитарный  издательский центр ВЛАДОС» 2001 год 5. С.И Мерзлякова « Фольклор- музыка-               театр» Москва Гуманитарный    издательский центр ВЛАДОС» 1999 год                                                                                                                                                    </vt:lpstr>
      <vt:lpstr>                                                                                                                                                  Спасибо   за внимание!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д</dc:creator>
  <cp:lastModifiedBy>Admin</cp:lastModifiedBy>
  <cp:revision>241</cp:revision>
  <cp:lastPrinted>1601-01-01T00:00:00Z</cp:lastPrinted>
  <dcterms:created xsi:type="dcterms:W3CDTF">2014-01-22T15:06:32Z</dcterms:created>
  <dcterms:modified xsi:type="dcterms:W3CDTF">2018-05-09T13:37:56Z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