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Florisel script" pitchFamily="2" charset="0"/>
              </a:rPr>
              <a:t>Продолжение сказки </a:t>
            </a:r>
            <a:r>
              <a:rPr lang="ru-RU" sz="4000" b="1" dirty="0" smtClean="0">
                <a:solidFill>
                  <a:srgbClr val="FF0000"/>
                </a:solidFill>
                <a:latin typeface="Florisel script" pitchFamily="2" charset="0"/>
              </a:rPr>
              <a:t>«Гуси-лебеди</a:t>
            </a:r>
            <a:r>
              <a:rPr lang="ru-RU" sz="4000" b="1" dirty="0" smtClean="0">
                <a:solidFill>
                  <a:srgbClr val="FF0000"/>
                </a:solidFill>
                <a:latin typeface="Florisel script" pitchFamily="2" charset="0"/>
              </a:rPr>
              <a:t>»</a:t>
            </a:r>
            <a:r>
              <a:rPr lang="ru-RU" sz="4000" b="1" dirty="0" smtClean="0">
                <a:solidFill>
                  <a:srgbClr val="0070C0"/>
                </a:solidFill>
                <a:latin typeface="Florisel script" pitchFamily="2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Florisel script" pitchFamily="2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Florisel script" pitchFamily="2" charset="0"/>
              </a:rPr>
              <a:t>Сочинила </a:t>
            </a:r>
            <a:r>
              <a:rPr lang="ru-RU" sz="4000" b="1" dirty="0" err="1" smtClean="0">
                <a:solidFill>
                  <a:srgbClr val="7030A0"/>
                </a:solidFill>
                <a:latin typeface="Florisel script" pitchFamily="2" charset="0"/>
              </a:rPr>
              <a:t>Юрганова</a:t>
            </a:r>
            <a:r>
              <a:rPr lang="ru-RU" sz="4000" b="1" dirty="0" smtClean="0">
                <a:solidFill>
                  <a:srgbClr val="7030A0"/>
                </a:solidFill>
                <a:latin typeface="Florisel script" pitchFamily="2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Florisel script" pitchFamily="2" charset="0"/>
              </a:rPr>
              <a:t>Полина</a:t>
            </a:r>
            <a:endParaRPr lang="ru-RU" sz="4000" b="1" dirty="0">
              <a:solidFill>
                <a:srgbClr val="7030A0"/>
              </a:solidFill>
              <a:latin typeface="Florisel script" pitchFamily="2" charset="0"/>
            </a:endParaRPr>
          </a:p>
        </p:txBody>
      </p:sp>
      <p:pic>
        <p:nvPicPr>
          <p:cNvPr id="5" name="Содержимое 3" descr="http://prostoprikol.com/img/picture/May/19/a5b7aca608cbd8688e9ac9f20e862996/1.jpg"/>
          <p:cNvPicPr>
            <a:picLocks/>
          </p:cNvPicPr>
          <p:nvPr/>
        </p:nvPicPr>
        <p:blipFill>
          <a:blip r:embed="rId3" cstate="print"/>
          <a:srcRect l="26576" t="15915" r="15340" b="6098"/>
          <a:stretch>
            <a:fillRect/>
          </a:stretch>
        </p:blipFill>
        <p:spPr bwMode="auto">
          <a:xfrm>
            <a:off x="1259632" y="2348880"/>
            <a:ext cx="6408712" cy="3960440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Полетели Гуси – лебеди к</a:t>
            </a:r>
          </a:p>
          <a:p>
            <a:pPr>
              <a:buNone/>
            </a:pPr>
            <a:r>
              <a:rPr lang="ru-RU" i="1" dirty="0" smtClean="0"/>
              <a:t>большому озеру, встретили</a:t>
            </a:r>
          </a:p>
          <a:p>
            <a:pPr>
              <a:buNone/>
            </a:pPr>
            <a:r>
              <a:rPr lang="ru-RU" i="1" dirty="0" smtClean="0"/>
              <a:t>там льва – вожака стаи и</a:t>
            </a:r>
          </a:p>
          <a:p>
            <a:pPr>
              <a:buNone/>
            </a:pPr>
            <a:r>
              <a:rPr lang="ru-RU" i="1" dirty="0" smtClean="0"/>
              <a:t>доброго волшебника.</a:t>
            </a:r>
          </a:p>
          <a:p>
            <a:pPr>
              <a:buNone/>
            </a:pPr>
            <a:r>
              <a:rPr lang="ru-RU" i="1" dirty="0" smtClean="0"/>
              <a:t>Рассказали гуси –лебеди о своем горе.</a:t>
            </a:r>
          </a:p>
          <a:p>
            <a:pPr>
              <a:buNone/>
            </a:pPr>
            <a:r>
              <a:rPr lang="ru-RU" i="1" dirty="0" smtClean="0"/>
              <a:t>Подумал лев и сказал: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i="1" dirty="0" smtClean="0"/>
              <a:t>Вашему горю я готов</a:t>
            </a:r>
          </a:p>
          <a:p>
            <a:pPr>
              <a:buNone/>
            </a:pPr>
            <a:r>
              <a:rPr lang="ru-RU" i="1" dirty="0" smtClean="0"/>
              <a:t>помочь. Возьмите этот</a:t>
            </a:r>
          </a:p>
          <a:p>
            <a:pPr>
              <a:buNone/>
            </a:pPr>
            <a:r>
              <a:rPr lang="ru-RU" i="1" dirty="0" smtClean="0"/>
              <a:t>волшебный банан, если баба</a:t>
            </a:r>
          </a:p>
          <a:p>
            <a:pPr>
              <a:buNone/>
            </a:pPr>
            <a:r>
              <a:rPr lang="ru-RU" i="1" dirty="0" smtClean="0"/>
              <a:t>Яга его съест, то обязательно подобреет.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Поблагодарили гуси –лебеди</a:t>
            </a:r>
          </a:p>
          <a:p>
            <a:pPr>
              <a:buNone/>
            </a:pPr>
            <a:r>
              <a:rPr lang="ru-RU" i="1" dirty="0" smtClean="0"/>
              <a:t>волшебника  за помощь и</a:t>
            </a:r>
          </a:p>
          <a:p>
            <a:pPr>
              <a:buNone/>
            </a:pPr>
            <a:r>
              <a:rPr lang="ru-RU" i="1" dirty="0" smtClean="0"/>
              <a:t>тут же отправилась  в</a:t>
            </a:r>
          </a:p>
          <a:p>
            <a:pPr>
              <a:buNone/>
            </a:pPr>
            <a:r>
              <a:rPr lang="ru-RU" i="1" dirty="0" smtClean="0"/>
              <a:t>обратную дорогу.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montessoriself.ru/wp-content/uploads/2014/08/LEV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038600" cy="32039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Рисунок 5" descr="http://animalsfoto.com/photo/e8/e8009c1c11119861506345ec2286c703.jpg"/>
          <p:cNvPicPr/>
          <p:nvPr/>
        </p:nvPicPr>
        <p:blipFill>
          <a:blip r:embed="rId4" cstate="print"/>
          <a:srcRect r="50313" b="26250"/>
          <a:stretch>
            <a:fillRect/>
          </a:stretch>
        </p:blipFill>
        <p:spPr bwMode="auto">
          <a:xfrm>
            <a:off x="4644008" y="476672"/>
            <a:ext cx="2520280" cy="2088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i="1" dirty="0" smtClean="0"/>
              <a:t> Вернулись гуси в лес, к избушке на курьих</a:t>
            </a:r>
          </a:p>
          <a:p>
            <a:pPr>
              <a:buNone/>
            </a:pPr>
            <a:r>
              <a:rPr lang="ru-RU" i="1" dirty="0" smtClean="0"/>
              <a:t>ножках.  Угостили они бабу  Ягу волшебным</a:t>
            </a:r>
          </a:p>
          <a:p>
            <a:pPr>
              <a:buNone/>
            </a:pPr>
            <a:r>
              <a:rPr lang="ru-RU" i="1" dirty="0" smtClean="0"/>
              <a:t>бананам, и тут же произошло чудо – </a:t>
            </a:r>
          </a:p>
          <a:p>
            <a:pPr>
              <a:buNone/>
            </a:pPr>
            <a:r>
              <a:rPr lang="ru-RU" i="1" dirty="0" smtClean="0"/>
              <a:t> баба – Яга подобрела. </a:t>
            </a:r>
          </a:p>
          <a:p>
            <a:pPr>
              <a:buNone/>
            </a:pPr>
            <a:r>
              <a:rPr lang="ru-RU" i="1" dirty="0" smtClean="0"/>
              <a:t>  Стали гуси лебеди с бабой Ягой  в ладу жить,  не тужить, в гости к Маше с Ваней ходить и сказки  </a:t>
            </a:r>
          </a:p>
          <a:p>
            <a:pPr>
              <a:buNone/>
            </a:pPr>
            <a:r>
              <a:rPr lang="ru-RU" i="1" dirty="0" smtClean="0"/>
              <a:t>      рассказывать.</a:t>
            </a:r>
            <a:endParaRPr lang="ru-RU" dirty="0"/>
          </a:p>
        </p:txBody>
      </p:sp>
      <p:pic>
        <p:nvPicPr>
          <p:cNvPr id="4" name="Рисунок 3" descr="http://rutlib.com/books/4600/OEBPS/_021.jpg"/>
          <p:cNvPicPr/>
          <p:nvPr/>
        </p:nvPicPr>
        <p:blipFill>
          <a:blip r:embed="rId3" cstate="print"/>
          <a:srcRect r="8453" b="70548"/>
          <a:stretch>
            <a:fillRect/>
          </a:stretch>
        </p:blipFill>
        <p:spPr bwMode="auto">
          <a:xfrm>
            <a:off x="1691680" y="188640"/>
            <a:ext cx="532859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istockimg.com/file_thumbview_approve/9122888/3/stock-illustration-9122888-peeled-banana-character.jpg"/>
          <p:cNvPicPr/>
          <p:nvPr/>
        </p:nvPicPr>
        <p:blipFill>
          <a:blip r:embed="rId4" cstate="print"/>
          <a:srcRect l="21277" t="-5227" r="18100"/>
          <a:stretch>
            <a:fillRect/>
          </a:stretch>
        </p:blipFill>
        <p:spPr bwMode="auto">
          <a:xfrm rot="521344">
            <a:off x="5334099" y="5073979"/>
            <a:ext cx="2051720" cy="14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Florisel script" pitchFamily="2" charset="0"/>
              </a:rPr>
              <a:t>Конец.</a:t>
            </a:r>
            <a:endParaRPr lang="ru-RU" sz="6600" dirty="0">
              <a:solidFill>
                <a:srgbClr val="FF0000"/>
              </a:solidFill>
              <a:latin typeface="Florisel script" pitchFamily="2" charset="0"/>
            </a:endParaRPr>
          </a:p>
        </p:txBody>
      </p:sp>
      <p:pic>
        <p:nvPicPr>
          <p:cNvPr id="4" name="Содержимое 3" descr="http://illustrators.ru/uploads/illustration/image/427929/main_427929_origina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976664" cy="50014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404664"/>
            <a:ext cx="4038600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Вернулись гуси лебеди к избушке бабы-Яги.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Баба – Яга рассердилась,</a:t>
            </a:r>
          </a:p>
          <a:p>
            <a:pPr>
              <a:buNone/>
            </a:pPr>
            <a:r>
              <a:rPr lang="ru-RU" i="1" dirty="0" smtClean="0"/>
              <a:t>ногами затопала, руками захлопала и закричала: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«Негодники, упустили Иванушку, теперь сами в печь полезайте.»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Горько заплакали гуси-лебеди: «Как же, баба Яга, мы служили тебе верой и правдой тридцать три года.»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Баба Яга зло сказала: «Подумаешь, тридцать три года, а теперь я вас зажарю и съем.»</a:t>
            </a:r>
            <a:endParaRPr lang="ru-RU" dirty="0"/>
          </a:p>
        </p:txBody>
      </p:sp>
      <p:pic>
        <p:nvPicPr>
          <p:cNvPr id="5" name="Содержимое 4" descr="http://img0.liveinternet.ru/images/attach/c/7/95/858/95858322_01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55" y="476250"/>
            <a:ext cx="3987689" cy="56170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И тогда взмахнули </a:t>
            </a:r>
          </a:p>
          <a:p>
            <a:pPr>
              <a:buNone/>
            </a:pPr>
            <a:r>
              <a:rPr lang="ru-RU" i="1" dirty="0" smtClean="0"/>
              <a:t>гуси – лебеди</a:t>
            </a:r>
          </a:p>
          <a:p>
            <a:pPr>
              <a:buNone/>
            </a:pPr>
            <a:r>
              <a:rPr lang="ru-RU" i="1" dirty="0" smtClean="0"/>
              <a:t>крыльями, поднялись</a:t>
            </a:r>
          </a:p>
          <a:p>
            <a:pPr>
              <a:buNone/>
            </a:pPr>
            <a:r>
              <a:rPr lang="ru-RU" i="1" dirty="0" smtClean="0"/>
              <a:t>над лесом и </a:t>
            </a:r>
          </a:p>
          <a:p>
            <a:pPr>
              <a:buNone/>
            </a:pPr>
            <a:r>
              <a:rPr lang="ru-RU" i="1" dirty="0" smtClean="0"/>
              <a:t>полетели </a:t>
            </a:r>
          </a:p>
          <a:p>
            <a:pPr>
              <a:buNone/>
            </a:pPr>
            <a:r>
              <a:rPr lang="ru-RU" i="1" dirty="0" smtClean="0"/>
              <a:t>в далекие страны.</a:t>
            </a:r>
          </a:p>
          <a:p>
            <a:pPr>
              <a:buNone/>
            </a:pPr>
            <a:r>
              <a:rPr lang="ru-RU" i="1" dirty="0" smtClean="0"/>
              <a:t> А Баба Яга осталась</a:t>
            </a:r>
          </a:p>
          <a:p>
            <a:pPr>
              <a:buNone/>
            </a:pPr>
            <a:r>
              <a:rPr lang="ru-RU" i="1" dirty="0" smtClean="0"/>
              <a:t>одна в дремучем, темном лесу.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music-oblako.ru/img.php?aHR0cDovL2kueXRpbWcuY29tL3ZpLzBGODR6QWtyOFU4L3NkZGVmYXVsdC5qcGc=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9284" t="12820" r="31880" b="38462"/>
          <a:stretch>
            <a:fillRect/>
          </a:stretch>
        </p:blipFill>
        <p:spPr bwMode="auto">
          <a:xfrm>
            <a:off x="5652120" y="3789040"/>
            <a:ext cx="1757843" cy="2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tlib.com/books/4600/OEBPS/_021.jpg"/>
          <p:cNvPicPr/>
          <p:nvPr/>
        </p:nvPicPr>
        <p:blipFill>
          <a:blip r:embed="rId4" cstate="print"/>
          <a:srcRect t="-1233" r="89928" b="70548"/>
          <a:stretch>
            <a:fillRect/>
          </a:stretch>
        </p:blipFill>
        <p:spPr bwMode="auto">
          <a:xfrm>
            <a:off x="5076056" y="2996952"/>
            <a:ext cx="533400" cy="29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utlib.com/books/4600/OEBPS/_021.jpg"/>
          <p:cNvPicPr/>
          <p:nvPr/>
        </p:nvPicPr>
        <p:blipFill>
          <a:blip r:embed="rId4" cstate="print"/>
          <a:srcRect r="8453" b="70548"/>
          <a:stretch>
            <a:fillRect/>
          </a:stretch>
        </p:blipFill>
        <p:spPr bwMode="auto">
          <a:xfrm>
            <a:off x="3923928" y="908720"/>
            <a:ext cx="4848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utlib.com/books/4600/OEBPS/_021.jpg"/>
          <p:cNvPicPr/>
          <p:nvPr/>
        </p:nvPicPr>
        <p:blipFill>
          <a:blip r:embed="rId4" cstate="print"/>
          <a:srcRect r="89388" b="70548"/>
          <a:stretch>
            <a:fillRect/>
          </a:stretch>
        </p:blipFill>
        <p:spPr bwMode="auto">
          <a:xfrm>
            <a:off x="7380312" y="3933056"/>
            <a:ext cx="561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/>
              <a:t>           Летели, гуси – лебеди,  летели и прилетели в жаркую Африку.  В Африке их встретили жирафы, тигры, львы,</a:t>
            </a:r>
            <a:br>
              <a:rPr lang="ru-RU" sz="2700" i="1" dirty="0" smtClean="0"/>
            </a:br>
            <a:r>
              <a:rPr lang="ru-RU" sz="2700" i="1" dirty="0" smtClean="0"/>
              <a:t>слоны. Назовите, каких животных  много в Африке?</a:t>
            </a:r>
            <a:endParaRPr lang="ru-RU" sz="2700" dirty="0"/>
          </a:p>
        </p:txBody>
      </p:sp>
      <p:pic>
        <p:nvPicPr>
          <p:cNvPr id="6" name="Содержимое 5" descr="http://ic.pics.livejournal.com/dmitriyraevskiy/74404454/485704/485704_8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5259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rebus-toys.ru/published/publicdata/WOLMOSCOTOYS/attachments/SC/products_pictures/_____________4bdabe4015076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888432" cy="4873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«Один – много».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2245" t="37901" r="56387" b="17345"/>
          <a:stretch>
            <a:fillRect/>
          </a:stretch>
        </p:blipFill>
        <p:spPr bwMode="auto">
          <a:xfrm>
            <a:off x="1115616" y="1412776"/>
            <a:ext cx="7200800" cy="4608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44253" t="43255"/>
          <a:stretch>
            <a:fillRect/>
          </a:stretch>
        </p:blipFill>
        <p:spPr bwMode="auto">
          <a:xfrm>
            <a:off x="1187624" y="764704"/>
            <a:ext cx="6841926" cy="4824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53715" t="16274" r="908" b="57174"/>
          <a:stretch>
            <a:fillRect/>
          </a:stretch>
        </p:blipFill>
        <p:spPr bwMode="auto">
          <a:xfrm>
            <a:off x="1403648" y="1196752"/>
            <a:ext cx="4968552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/>
          <p:nvPr/>
        </p:nvPicPr>
        <p:blipFill>
          <a:blip r:embed="rId3" cstate="print"/>
          <a:srcRect l="52903" t="21413" r="801" b="56745"/>
          <a:stretch>
            <a:fillRect/>
          </a:stretch>
        </p:blipFill>
        <p:spPr bwMode="auto">
          <a:xfrm>
            <a:off x="3059832" y="3284984"/>
            <a:ext cx="4032448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00600"/>
            <a:ext cx="7416824" cy="165273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Гуси – лебеди подружились с  веселыми  и задорными обезьянками, они угощали их бананами и кокосами, играли вместе в прятки и жмурки.</a:t>
            </a:r>
            <a:endParaRPr lang="ru-RU" sz="2800" dirty="0"/>
          </a:p>
        </p:txBody>
      </p:sp>
      <p:pic>
        <p:nvPicPr>
          <p:cNvPr id="6" name="Рисунок 5" descr="http://dev.geniusplace.ru/sites/default/files/w/1482/02258c721242467ba3255971a36113bea1047eeed07bc1bcd80ddefafc3b49d6d63cef06a10b91b57f05ae91516b9344c7da9b69e88e6b7e1d368db89fbaa7786077179b99134fd5af9d9adcf2d815cfd98378984e8a6e860cd8fbd49029984b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7006" b="17006"/>
          <a:stretch>
            <a:fillRect/>
          </a:stretch>
        </p:blipFill>
        <p:spPr bwMode="auto">
          <a:xfrm>
            <a:off x="971600" y="188640"/>
            <a:ext cx="7056784" cy="47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Но гуси-лебеди грустили и  скучали по Бабе –Яге, а вернуться боялись.</a:t>
            </a:r>
          </a:p>
          <a:p>
            <a:pPr>
              <a:buNone/>
            </a:pPr>
            <a:r>
              <a:rPr lang="ru-RU" i="1" dirty="0" smtClean="0"/>
              <a:t>      Тогда мудрая</a:t>
            </a:r>
          </a:p>
          <a:p>
            <a:pPr>
              <a:buNone/>
            </a:pPr>
            <a:r>
              <a:rPr lang="ru-RU" i="1" dirty="0" smtClean="0"/>
              <a:t>обезьянка им сказала:</a:t>
            </a:r>
          </a:p>
          <a:p>
            <a:pPr>
              <a:buNone/>
            </a:pPr>
            <a:r>
              <a:rPr lang="ru-RU" i="1" dirty="0" smtClean="0"/>
              <a:t>« В Африке есть</a:t>
            </a:r>
          </a:p>
          <a:p>
            <a:pPr>
              <a:buNone/>
            </a:pPr>
            <a:r>
              <a:rPr lang="ru-RU" i="1" dirty="0" smtClean="0"/>
              <a:t>вожак-волшебник,</a:t>
            </a:r>
          </a:p>
          <a:p>
            <a:pPr>
              <a:buNone/>
            </a:pPr>
            <a:r>
              <a:rPr lang="ru-RU" i="1" dirty="0" smtClean="0"/>
              <a:t>который поможет</a:t>
            </a:r>
          </a:p>
          <a:p>
            <a:pPr>
              <a:buNone/>
            </a:pPr>
            <a:r>
              <a:rPr lang="ru-RU" i="1" dirty="0" smtClean="0"/>
              <a:t>стать бабе Яге доброй.» </a:t>
            </a:r>
            <a:endParaRPr lang="ru-RU" dirty="0"/>
          </a:p>
        </p:txBody>
      </p:sp>
      <p:pic>
        <p:nvPicPr>
          <p:cNvPr id="5" name="Содержимое 4" descr="http://cdn01.ru/files/users/images/8f/c5/8fc565ab596e575c5f741a1c1d85855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493" r="9434"/>
          <a:stretch>
            <a:fillRect/>
          </a:stretch>
        </p:blipFill>
        <p:spPr bwMode="auto">
          <a:xfrm>
            <a:off x="5004048" y="404664"/>
            <a:ext cx="3456384" cy="540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Продолжение сказки «Гуси-лебеди» Сочинила Юрганова Полина</vt:lpstr>
      <vt:lpstr>Слайд 2</vt:lpstr>
      <vt:lpstr>Слайд 3</vt:lpstr>
      <vt:lpstr>           Летели, гуси – лебеди,  летели и прилетели в жаркую Африку.  В Африке их встретили жирафы, тигры, львы, слоны. Назовите, каких животных  много в Африке?</vt:lpstr>
      <vt:lpstr>Игра: «Один – много».</vt:lpstr>
      <vt:lpstr>Слайд 6</vt:lpstr>
      <vt:lpstr>Слайд 7</vt:lpstr>
      <vt:lpstr>Гуси – лебеди подружились с  веселыми  и задорными обезьянками, они угощали их бананами и кокосами, играли вместе в прятки и жмурки.</vt:lpstr>
      <vt:lpstr>Слайд 9</vt:lpstr>
      <vt:lpstr>Слайд 10</vt:lpstr>
      <vt:lpstr>Слайд 11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Продолжение сказки.</dc:title>
  <cp:lastModifiedBy>PK</cp:lastModifiedBy>
  <cp:revision>18</cp:revision>
  <dcterms:modified xsi:type="dcterms:W3CDTF">2018-02-24T14:26:36Z</dcterms:modified>
</cp:coreProperties>
</file>