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70" r:id="rId3"/>
    <p:sldId id="277" r:id="rId4"/>
    <p:sldId id="257" r:id="rId5"/>
    <p:sldId id="27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67" r:id="rId18"/>
    <p:sldId id="272" r:id="rId19"/>
    <p:sldId id="271" r:id="rId20"/>
    <p:sldId id="274" r:id="rId21"/>
    <p:sldId id="25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6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7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B139-81DF-4244-8F03-C7E025060F3E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3E38D-6541-4673-96B5-CA92EAEAB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http:/www deti-66.ru/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075" name="Picture 4" descr="ramk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81075"/>
            <a:ext cx="79565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1908175" y="1773238"/>
            <a:ext cx="518477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 а с х 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Яйца</a:t>
            </a:r>
            <a:endParaRPr lang="ru-RU" dirty="0"/>
          </a:p>
        </p:txBody>
      </p:sp>
      <p:pic>
        <p:nvPicPr>
          <p:cNvPr id="6146" name="Picture 2" descr="G:\Пасха\kasnye-yaj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9550"/>
            <a:ext cx="7620000" cy="389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83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Пасха\korzinka-s-yayts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61176" cy="6195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53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Крашенки</a:t>
            </a:r>
            <a:endParaRPr lang="ru-RU" dirty="0"/>
          </a:p>
        </p:txBody>
      </p:sp>
      <p:pic>
        <p:nvPicPr>
          <p:cNvPr id="8194" name="Picture 2" descr="G:\Пасха\1014880_2796nothumb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143000"/>
            <a:ext cx="59817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5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Писанки</a:t>
            </a:r>
            <a:endParaRPr lang="ru-RU" dirty="0"/>
          </a:p>
        </p:txBody>
      </p:sp>
      <p:pic>
        <p:nvPicPr>
          <p:cNvPr id="9218" name="Picture 2" descr="G:\Пасха\69984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4" y="692696"/>
            <a:ext cx="8543074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23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Пасха\Украинский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19113"/>
            <a:ext cx="8763000" cy="581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42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Катание яиц</a:t>
            </a:r>
            <a:endParaRPr lang="ru-RU" dirty="0"/>
          </a:p>
        </p:txBody>
      </p:sp>
      <p:pic>
        <p:nvPicPr>
          <p:cNvPr id="13314" name="Picture 2" descr="G:\Пасха\img_2429_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920880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33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Перенеси яйцо в ложке</a:t>
            </a:r>
            <a:endParaRPr lang="ru-RU" dirty="0"/>
          </a:p>
        </p:txBody>
      </p:sp>
      <p:pic>
        <p:nvPicPr>
          <p:cNvPr id="4" name="Рисунок 3" descr="http://www.maam.ru/upload/blogs/detsad-174045-13986260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4" y="1119187"/>
            <a:ext cx="5586433" cy="452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35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Яичные бои</a:t>
            </a:r>
            <a:endParaRPr lang="ru-RU" dirty="0"/>
          </a:p>
        </p:txBody>
      </p:sp>
      <p:pic>
        <p:nvPicPr>
          <p:cNvPr id="11266" name="Picture 2" descr="G:\Пасха\img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414463"/>
            <a:ext cx="5991225" cy="402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31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Пасха\99232962_1364746776_2011_paskha_2_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2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Пасха\1367699068_pa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352928" cy="666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07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858"/>
            <a:ext cx="8229600" cy="5988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5362" name="Picture 2" descr="G:\Пасха\12246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67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Пасха\1234пасх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095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65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Пасха\maxresdefault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45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a\Desktop\173015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Пасха\Article.glavn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43000"/>
            <a:ext cx="863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52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jajtsa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jajtsa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403350" y="438150"/>
            <a:ext cx="7720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 Главным украшением стола являются, конечно,</a:t>
            </a:r>
          </a:p>
          <a:p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2400" b="1" u="sng">
                <a:solidFill>
                  <a:srgbClr val="FF0066"/>
                </a:solidFill>
                <a:latin typeface="Arial" charset="0"/>
              </a:rPr>
              <a:t>куличи  и  пасхи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.</a:t>
            </a:r>
            <a:r>
              <a:rPr lang="ru-RU" altLang="ru-RU">
                <a:latin typeface="Arial" charset="0"/>
              </a:rPr>
              <a:t> </a:t>
            </a:r>
          </a:p>
        </p:txBody>
      </p:sp>
      <p:pic>
        <p:nvPicPr>
          <p:cNvPr id="7" name="Рисунок 6" descr="http://ped-kopilka.ru/upload/blogs/17838_68979c7e06c15fb9d559644d2245176b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1787" y="1714488"/>
            <a:ext cx="5684857" cy="409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Творожная Пасха</a:t>
            </a:r>
            <a:endParaRPr lang="ru-RU" dirty="0"/>
          </a:p>
        </p:txBody>
      </p:sp>
      <p:pic>
        <p:nvPicPr>
          <p:cNvPr id="2050" name="Picture 2" descr="G:\Пасха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730814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86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асха\f235-tvorojnaya-pasx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8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Пасха\getImag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33875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08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Куличи</a:t>
            </a:r>
            <a:endParaRPr lang="ru-RU" dirty="0"/>
          </a:p>
        </p:txBody>
      </p:sp>
      <p:pic>
        <p:nvPicPr>
          <p:cNvPr id="4098" name="Picture 2" descr="G:\Пасха\2dc931b5-8300-40b3-a4fb-2fdcd4126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050700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Пасха\7-7jWG4LU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4101"/>
            <a:ext cx="4490864" cy="5181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12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Пасха\fNeDtnJyE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61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22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</TotalTime>
  <Words>37</Words>
  <Application>Microsoft Office PowerPoint</Application>
  <PresentationFormat>Экран (4:3)</PresentationFormat>
  <Paragraphs>12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Творожная Пасха</vt:lpstr>
      <vt:lpstr>Слайд 7</vt:lpstr>
      <vt:lpstr>Куличи</vt:lpstr>
      <vt:lpstr>Слайд 9</vt:lpstr>
      <vt:lpstr>Яйца</vt:lpstr>
      <vt:lpstr>Слайд 11</vt:lpstr>
      <vt:lpstr>Крашенки</vt:lpstr>
      <vt:lpstr>Писанки</vt:lpstr>
      <vt:lpstr>Слайд 14</vt:lpstr>
      <vt:lpstr>Катание яиц</vt:lpstr>
      <vt:lpstr>Перенеси яйцо в ложке</vt:lpstr>
      <vt:lpstr>Яичные бои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Admin-PC</cp:lastModifiedBy>
  <cp:revision>9</cp:revision>
  <dcterms:created xsi:type="dcterms:W3CDTF">2015-04-01T05:26:01Z</dcterms:created>
  <dcterms:modified xsi:type="dcterms:W3CDTF">2015-04-06T14:58:59Z</dcterms:modified>
</cp:coreProperties>
</file>