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4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Палочка да палочка,</a:t>
            </a:r>
            <a:br>
              <a:rPr lang="ru-RU" sz="3200" b="1" dirty="0" smtClean="0"/>
            </a:br>
            <a:r>
              <a:rPr lang="ru-RU" sz="3200" b="1" dirty="0" smtClean="0"/>
              <a:t>Вниз повисла галочка.</a:t>
            </a:r>
            <a:br>
              <a:rPr lang="ru-RU" sz="3200" b="1" dirty="0" smtClean="0"/>
            </a:br>
            <a:r>
              <a:rPr lang="ru-RU" sz="3200" b="1" dirty="0" smtClean="0"/>
              <a:t>И теперь понятно всем —</a:t>
            </a:r>
            <a:br>
              <a:rPr lang="ru-RU" sz="3200" b="1" dirty="0" smtClean="0"/>
            </a:br>
            <a:r>
              <a:rPr lang="ru-RU" sz="3200" b="1" dirty="0" smtClean="0"/>
              <a:t>Перед нами буква М.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91264" cy="34892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4664"/>
            <a:ext cx="230425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492896"/>
            <a:ext cx="511256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620" y="2468797"/>
            <a:ext cx="6742760" cy="19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31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Превращалочки.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r>
              <a:rPr lang="ru-RU" sz="1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14000" dirty="0" smtClean="0"/>
              <a:t>  </a:t>
            </a:r>
          </a:p>
          <a:p>
            <a:pPr algn="ctr">
              <a:buNone/>
            </a:pPr>
            <a:r>
              <a:rPr lang="ru-RU" sz="1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1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r>
              <a:rPr lang="ru-RU" sz="14000" dirty="0" smtClean="0"/>
              <a:t>                     </a:t>
            </a:r>
            <a:endParaRPr lang="ru-RU" sz="14000" dirty="0"/>
          </a:p>
        </p:txBody>
      </p:sp>
    </p:spTree>
  </p:cSld>
  <p:clrMapOvr>
    <a:masterClrMapping/>
  </p:clrMapOvr>
  <p:transition spd="med"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</a:t>
            </a:r>
            <a:r>
              <a:rPr lang="ru-RU" sz="1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14000" dirty="0" smtClean="0"/>
              <a:t>  </a:t>
            </a:r>
          </a:p>
          <a:p>
            <a:pPr algn="ctr">
              <a:buNone/>
            </a:pPr>
            <a:r>
              <a:rPr lang="ru-RU" sz="1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1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</a:t>
            </a:r>
            <a:r>
              <a:rPr lang="ru-RU" sz="14000" dirty="0" smtClean="0"/>
              <a:t>                     </a:t>
            </a:r>
            <a:endParaRPr lang="ru-RU" sz="14000" dirty="0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</a:t>
            </a:r>
            <a:r>
              <a:rPr lang="ru-RU" sz="1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14000" dirty="0" smtClean="0"/>
              <a:t>  </a:t>
            </a:r>
          </a:p>
          <a:p>
            <a:pPr algn="ctr">
              <a:buNone/>
            </a:pPr>
            <a:r>
              <a:rPr lang="ru-RU" sz="1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</a:t>
            </a:r>
            <a:r>
              <a:rPr lang="ru-RU" sz="1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</a:t>
            </a:r>
            <a:r>
              <a:rPr lang="ru-RU" sz="14000" dirty="0" smtClean="0"/>
              <a:t>                     </a:t>
            </a:r>
            <a:endParaRPr lang="ru-RU" sz="14000" dirty="0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</a:t>
            </a:r>
            <a:r>
              <a:rPr lang="ru-RU" sz="1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14000" dirty="0" smtClean="0"/>
              <a:t>  </a:t>
            </a:r>
          </a:p>
          <a:p>
            <a:pPr algn="ctr">
              <a:buNone/>
            </a:pPr>
            <a:r>
              <a:rPr lang="ru-RU" sz="1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1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</a:t>
            </a:r>
            <a:r>
              <a:rPr lang="ru-RU" sz="14000" dirty="0" smtClean="0"/>
              <a:t>                     </a:t>
            </a:r>
            <a:endParaRPr lang="ru-RU" sz="14000" dirty="0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Кто самый родной человек на свете?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5000" dirty="0" smtClean="0"/>
              <a:t>  </a:t>
            </a:r>
            <a:r>
              <a:rPr lang="ru-RU" sz="1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15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r>
              <a:rPr lang="ru-RU" sz="1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15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</a:p>
          <a:p>
            <a:pPr>
              <a:buNone/>
            </a:pPr>
            <a:endParaRPr lang="ru-RU" sz="15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861048"/>
            <a:ext cx="1656184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3861048"/>
            <a:ext cx="1656184" cy="14184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861048"/>
            <a:ext cx="151216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3861048"/>
            <a:ext cx="1728192" cy="14184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 algn="l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Мама мыла Милу.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2632" t="46771" r="14189"/>
          <a:stretch>
            <a:fillRect/>
          </a:stretch>
        </p:blipFill>
        <p:spPr bwMode="auto">
          <a:xfrm>
            <a:off x="1403648" y="2996952"/>
            <a:ext cx="6192688" cy="338437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359532" y="1952836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99592" y="2420888"/>
            <a:ext cx="11521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83768" y="2420888"/>
            <a:ext cx="12961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067944" y="2420888"/>
            <a:ext cx="12241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Мила пела.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344752" y="2792152"/>
            <a:ext cx="4392488" cy="249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539552" y="2420888"/>
            <a:ext cx="11521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15616" y="2996952"/>
            <a:ext cx="13681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71800" y="2996952"/>
            <a:ext cx="15841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узел 16"/>
          <p:cNvSpPr/>
          <p:nvPr/>
        </p:nvSpPr>
        <p:spPr>
          <a:xfrm>
            <a:off x="4716016" y="292494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   Мила пела.</a:t>
            </a:r>
          </a:p>
          <a:p>
            <a:pPr>
              <a:buNone/>
            </a:pPr>
            <a:endParaRPr lang="ru-RU" sz="44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12632" t="46771" r="14189"/>
          <a:stretch>
            <a:fillRect/>
          </a:stretch>
        </p:blipFill>
        <p:spPr bwMode="auto">
          <a:xfrm>
            <a:off x="827584" y="3645024"/>
            <a:ext cx="3034680" cy="22322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700808"/>
            <a:ext cx="4320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Мама мыла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1700809"/>
            <a:ext cx="15121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Милу.</a:t>
            </a:r>
            <a:b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83568" y="1052736"/>
            <a:ext cx="10081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31540" y="728700"/>
            <a:ext cx="5040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979712" y="1052736"/>
            <a:ext cx="13681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419872" y="980728"/>
            <a:ext cx="216024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3995936" y="836712"/>
            <a:ext cx="7200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355976" y="1196752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24128" y="1196752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7236296" y="1196752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 flipH="1">
            <a:off x="8388424" y="1124744"/>
            <a:ext cx="1292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760132" y="3969060"/>
            <a:ext cx="25922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31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Georgia</vt:lpstr>
      <vt:lpstr>Times New Roman</vt:lpstr>
      <vt:lpstr>Trebuchet MS</vt:lpstr>
      <vt:lpstr>Тема Office</vt:lpstr>
      <vt:lpstr>   Палочка да палочка, Вниз повисла галочка. И теперь понятно всем — Перед нами буква М. </vt:lpstr>
      <vt:lpstr>Превращалочки.</vt:lpstr>
      <vt:lpstr>Презентация PowerPoint</vt:lpstr>
      <vt:lpstr>Презентация PowerPoint</vt:lpstr>
      <vt:lpstr>Презентация PowerPoint</vt:lpstr>
      <vt:lpstr>Кто самый родной человек на свете?</vt:lpstr>
      <vt:lpstr> Мама мыла Милу.  </vt:lpstr>
      <vt:lpstr>Мила пела.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Палочка да палочка, Вниз повисла галочка. И теперь понятно всем — Перед нами буква М. </dc:title>
  <cp:lastModifiedBy>Lenovo</cp:lastModifiedBy>
  <cp:revision>10</cp:revision>
  <dcterms:modified xsi:type="dcterms:W3CDTF">2020-05-21T04:10:32Z</dcterms:modified>
</cp:coreProperties>
</file>