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0" r:id="rId8"/>
    <p:sldId id="266" r:id="rId9"/>
    <p:sldId id="267" r:id="rId10"/>
    <p:sldId id="261" r:id="rId11"/>
    <p:sldId id="263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7/2/2021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7/2/2021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7/2/2021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7/2/2021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7/2/2021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7/2/2021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7/2/2021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Автоматизация звука Ш | Говорунчик - сайт для заботливых родителей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21" y="1274618"/>
            <a:ext cx="9578340" cy="50846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157021" y="394928"/>
            <a:ext cx="93585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Вводим звук </a:t>
            </a:r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Ш.</a:t>
            </a:r>
            <a:r>
              <a:rPr lang="ru-RU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04147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автоматизация звука ш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2" y="748146"/>
            <a:ext cx="10460181" cy="5514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39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Любимые русские сказки: Волк и семеро маленьких козлят. Курочка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7" t="44268" r="64292" b="5978"/>
          <a:stretch/>
        </p:blipFill>
        <p:spPr bwMode="auto">
          <a:xfrm>
            <a:off x="537152" y="538380"/>
            <a:ext cx="2424545" cy="275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опушка леса рисунок | Пейзажи, Обои искусство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" t="2517" r="59997" b="41647"/>
          <a:stretch/>
        </p:blipFill>
        <p:spPr bwMode="auto">
          <a:xfrm>
            <a:off x="6137564" y="538379"/>
            <a:ext cx="2520948" cy="26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ᐈ Картинки лукошко с ягодами векторные картинки, иллюстрации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Стоковые векторные изображения Лукошко ягоды лес | Depositphotos®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Галерея фотографий «Ягоды фото» для хорошего настроения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4" t="14138" r="14482" b="16919"/>
          <a:stretch/>
        </p:blipFill>
        <p:spPr bwMode="auto">
          <a:xfrm>
            <a:off x="3264332" y="538379"/>
            <a:ext cx="2604655" cy="261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Оригинал - Схема вышивки «Пчёлка на ромашке» - Автор «rybka6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665" y="3671454"/>
            <a:ext cx="2476500" cy="242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Милый мультфильм летний пейзаж с привет летом надписи и цветок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" t="55693" r="50329"/>
          <a:stretch/>
        </p:blipFill>
        <p:spPr bwMode="auto">
          <a:xfrm>
            <a:off x="9195665" y="538379"/>
            <a:ext cx="2424545" cy="26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Кукушка и скворец- Добрые мультики. Советские мультфильмы - YouTub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564" y="3671454"/>
            <a:ext cx="2687492" cy="242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Деревянная регистрация — стоковое фото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32" y="3671455"/>
            <a:ext cx="2502623" cy="239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Любимые русские сказки: Волк и семеро маленьких козлят. Курочка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7" t="44268" r="64292" b="5978"/>
          <a:stretch/>
        </p:blipFill>
        <p:spPr bwMode="auto">
          <a:xfrm>
            <a:off x="612775" y="3671453"/>
            <a:ext cx="2424545" cy="239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авая фигурная скобка 10"/>
          <p:cNvSpPr/>
          <p:nvPr/>
        </p:nvSpPr>
        <p:spPr>
          <a:xfrm>
            <a:off x="2816440" y="1834658"/>
            <a:ext cx="178522" cy="457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5396345" y="1487599"/>
            <a:ext cx="1482437" cy="831273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8262069" y="1465053"/>
            <a:ext cx="1482437" cy="831273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2316882" y="1487599"/>
            <a:ext cx="1482437" cy="831273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1012619" y="2868719"/>
            <a:ext cx="912681" cy="111067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8262069" y="4103332"/>
            <a:ext cx="1223784" cy="1020992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>
            <a:off x="2440780" y="4103783"/>
            <a:ext cx="1108364" cy="872836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>
            <a:off x="5294024" y="4142135"/>
            <a:ext cx="1316471" cy="982189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5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99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ovushka-zheldor.ru/wp-content/uploads/2019/05/Artikulyacionnye_uprazhneniya_dlya_postanovki_zvuka_sh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640080"/>
            <a:ext cx="9715499" cy="5705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465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Материал по развитию речи (старшая группа): Скороговорки для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0" y="484910"/>
            <a:ext cx="10058401" cy="5735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925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4108" y="178028"/>
            <a:ext cx="8354291" cy="1054491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Помоги улитке.</a:t>
            </a:r>
            <a:endParaRPr lang="ru-RU" sz="5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Автоматизация звука (Ш) в словах в виде улит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9" y="1232519"/>
            <a:ext cx="10335491" cy="5293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529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25236" y="0"/>
            <a:ext cx="100999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пальчиками играем и чистоговорки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повторяем.</a:t>
            </a:r>
            <a:endParaRPr lang="ru-RU" sz="4000" dirty="0"/>
          </a:p>
        </p:txBody>
      </p:sp>
      <p:pic>
        <p:nvPicPr>
          <p:cNvPr id="6" name="Рисунок 5" descr="Автоматизация звука Ш | Логоша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" t="4640" r="49164" b="48338"/>
          <a:stretch/>
        </p:blipFill>
        <p:spPr bwMode="auto">
          <a:xfrm>
            <a:off x="4405744" y="1212989"/>
            <a:ext cx="6456219" cy="2472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Физ. минутка и пальчиковая гимнастика для младших школьников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1" t="17895" r="48143" b="44392"/>
          <a:stretch/>
        </p:blipFill>
        <p:spPr bwMode="auto">
          <a:xfrm>
            <a:off x="1332693" y="1323439"/>
            <a:ext cx="3073051" cy="412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Автоматизация звука Ш | Логоша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5" t="5004" r="4416" b="50806"/>
          <a:stretch/>
        </p:blipFill>
        <p:spPr bwMode="auto">
          <a:xfrm>
            <a:off x="4405744" y="3685309"/>
            <a:ext cx="6456219" cy="2687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334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Автоматизация звука Ш | Логоша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" t="46923" r="49766" b="5282"/>
          <a:stretch/>
        </p:blipFill>
        <p:spPr bwMode="auto">
          <a:xfrm>
            <a:off x="4394235" y="717066"/>
            <a:ext cx="6703256" cy="2748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Физ. минутка и пальчиковая гимнастика для младших школьников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67" t="18451" r="7792" b="53660"/>
          <a:stretch/>
        </p:blipFill>
        <p:spPr bwMode="auto">
          <a:xfrm>
            <a:off x="1279615" y="1156854"/>
            <a:ext cx="3114620" cy="4668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Автоматизация звука Ш | Логоша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1" t="47293" r="4988" b="5281"/>
          <a:stretch/>
        </p:blipFill>
        <p:spPr bwMode="auto">
          <a:xfrm>
            <a:off x="4394235" y="3491345"/>
            <a:ext cx="6703256" cy="2923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0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Составь рассказ по серии </a:t>
            </a:r>
            <a:r>
              <a:rPr lang="ru-RU" sz="8000" b="1" i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картинок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00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автоматизация звука ш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19" y="276317"/>
            <a:ext cx="10557164" cy="622069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3897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Почему кошки мяукают? 10 причин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570" y="580886"/>
            <a:ext cx="2393086" cy="247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Почему котенок постоянно мяукает? | Рыжий ко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992" y="580885"/>
            <a:ext cx="2530765" cy="247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артинки бабка сказка, Стоковые Фотографии и Роялти-Фри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524" y="606396"/>
            <a:ext cx="2477367" cy="247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oak-forest-game-background-vector-id517844814 (612×344) | Игровые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469" y="3555212"/>
            <a:ext cx="2477367" cy="250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Загадка про Шишку (Светлана Цапаева) / Стихи.р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921" y="3602476"/>
            <a:ext cx="2422381" cy="245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Как нарисовать шапку легко | ❤Lessdraw❤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13" b="12081"/>
          <a:stretch/>
        </p:blipFill>
        <p:spPr bwMode="auto">
          <a:xfrm>
            <a:off x="3289299" y="3555212"/>
            <a:ext cx="2518929" cy="25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Милый шарж мальчика иллюстрация вектора. иллюстрации насчитывающей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3" y="580885"/>
            <a:ext cx="2162177" cy="247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Милый думать шаржа мальчика Иллюстрация вектора - иллюстрации ...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7" t="-3900" r="18890"/>
          <a:stretch/>
        </p:blipFill>
        <p:spPr bwMode="auto">
          <a:xfrm>
            <a:off x="641706" y="3474169"/>
            <a:ext cx="2292426" cy="258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2382982" y="1467951"/>
            <a:ext cx="1039957" cy="696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5503285" y="1518974"/>
            <a:ext cx="979522" cy="645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8322359" y="1467951"/>
            <a:ext cx="1057168" cy="696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10045916" y="2984965"/>
            <a:ext cx="70658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8250218" y="4483843"/>
            <a:ext cx="1271335" cy="6975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5441549" y="4483843"/>
            <a:ext cx="1041257" cy="751633"/>
          </a:xfrm>
          <a:prstGeom prst="leftArrow">
            <a:avLst>
              <a:gd name="adj1" fmla="val 50000"/>
              <a:gd name="adj2" fmla="val 516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 flipV="1">
            <a:off x="2533001" y="4376771"/>
            <a:ext cx="955095" cy="8587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50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194</TotalTime>
  <Words>22</Words>
  <Application>Microsoft Office PowerPoint</Application>
  <PresentationFormat>Широкоэкранный</PresentationFormat>
  <Paragraphs>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Bahnschrift Condensed</vt:lpstr>
      <vt:lpstr>Century Gothic</vt:lpstr>
      <vt:lpstr>Times New Roman</vt:lpstr>
      <vt:lpstr>Савон</vt:lpstr>
      <vt:lpstr>Презентация PowerPoint</vt:lpstr>
      <vt:lpstr>Презентация PowerPoint</vt:lpstr>
      <vt:lpstr>Презентация PowerPoint</vt:lpstr>
      <vt:lpstr>Помоги улитке.</vt:lpstr>
      <vt:lpstr>Презентация PowerPoint</vt:lpstr>
      <vt:lpstr>Презентация PowerPoint</vt:lpstr>
      <vt:lpstr>Составь рассказ по серии картинок.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15</cp:revision>
  <dcterms:created xsi:type="dcterms:W3CDTF">2020-04-07T08:31:52Z</dcterms:created>
  <dcterms:modified xsi:type="dcterms:W3CDTF">2021-07-02T06:26:03Z</dcterms:modified>
</cp:coreProperties>
</file>