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3504347"/>
            <a:ext cx="9578340" cy="25908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Вводим звук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Автоматизация звука Ш | Говорунчик - сайт для заботливых родителей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08507"/>
            <a:ext cx="9578340" cy="3546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4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[Ш] в словах, фразах. «Подарок для друга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1" y="731520"/>
            <a:ext cx="11041380" cy="56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0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тенок Шалунишка&amp;quot;, автоматизация звука Ш Логопед и дети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02920"/>
            <a:ext cx="10561320" cy="5875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4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3020" y="1280160"/>
            <a:ext cx="9555480" cy="42748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9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ovushka-zheldor.ru/wp-content/uploads/2019/05/Artikulyacionnye_uprazhneniya_dlya_postanovki_zvuka_sh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40080"/>
            <a:ext cx="9715499" cy="546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7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ртикуляционная гимнастика для звука «ш»: комплекс упражнений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94360"/>
            <a:ext cx="10561320" cy="59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7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2234" y="236221"/>
            <a:ext cx="8450580" cy="1177717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Пробеги по дорожке</a:t>
            </a:r>
            <a:r>
              <a:rPr lang="ru-RU" b="1" i="1" dirty="0" smtClean="0"/>
              <a:t>.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Лабиринты для автоматизации звуков [Ш] - [З] - [Л] - [С] - [Р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1165860"/>
            <a:ext cx="10515600" cy="537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7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246" y="315804"/>
            <a:ext cx="8220457" cy="845820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пальчиками играем и чистоговорки повторяем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Ш | Логош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4258" r="6002" b="53268"/>
          <a:stretch/>
        </p:blipFill>
        <p:spPr bwMode="auto">
          <a:xfrm>
            <a:off x="1389888" y="1161624"/>
            <a:ext cx="9514332" cy="224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альчиковая гимнастика для детей. &quot;Пальчиковый цирк&quot;. - YouTub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" y="3367612"/>
            <a:ext cx="9418319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4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Ш | Логош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46616" r="6348" b="6009"/>
          <a:stretch/>
        </p:blipFill>
        <p:spPr bwMode="auto">
          <a:xfrm>
            <a:off x="1211580" y="713305"/>
            <a:ext cx="9624060" cy="258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альчиковая гимнастика для детей. &quot;Пальчиковый цирк&quot;. - YouTub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" y="3347706"/>
            <a:ext cx="9784080" cy="3190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7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ш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99" b="85259"/>
          <a:stretch/>
        </p:blipFill>
        <p:spPr bwMode="auto">
          <a:xfrm>
            <a:off x="982980" y="480060"/>
            <a:ext cx="10424160" cy="84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автоматизация звука ш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4" t="16298"/>
          <a:stretch/>
        </p:blipFill>
        <p:spPr bwMode="auto">
          <a:xfrm>
            <a:off x="982980" y="1325880"/>
            <a:ext cx="1042415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3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0" y="480060"/>
            <a:ext cx="8656320" cy="4572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предложение.</a:t>
            </a:r>
            <a:endParaRPr 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ерситека. Бесплатный дидактический материал для детских специалист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" y="1143000"/>
            <a:ext cx="10538460" cy="5280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3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ерситека. Бесплатный дидактический материал для детских специалист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45820"/>
            <a:ext cx="10218420" cy="553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1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84</TotalTime>
  <Words>19</Words>
  <Application>Microsoft Office PowerPoint</Application>
  <PresentationFormat>Широкоэкранный</PresentationFormat>
  <Paragraphs>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Garamond</vt:lpstr>
      <vt:lpstr>Times New Roman</vt:lpstr>
      <vt:lpstr>Савон</vt:lpstr>
      <vt:lpstr>Вводим звук ш.</vt:lpstr>
      <vt:lpstr>Презентация PowerPoint</vt:lpstr>
      <vt:lpstr>Презентация PowerPoint</vt:lpstr>
      <vt:lpstr>Пробеги по дорожке. </vt:lpstr>
      <vt:lpstr>С пальчиками играем и чистоговорки повторяем</vt:lpstr>
      <vt:lpstr>Презентация PowerPoint</vt:lpstr>
      <vt:lpstr>Презентация PowerPoint</vt:lpstr>
      <vt:lpstr>Составь предложение.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Вводим звук ш.</dc:title>
  <dc:creator>Lenovo</dc:creator>
  <cp:lastModifiedBy>Lenovo</cp:lastModifiedBy>
  <cp:revision>9</cp:revision>
  <dcterms:created xsi:type="dcterms:W3CDTF">2020-04-07T07:02:45Z</dcterms:created>
  <dcterms:modified xsi:type="dcterms:W3CDTF">2020-05-21T02:26:45Z</dcterms:modified>
</cp:coreProperties>
</file>