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79723"/>
            <a:ext cx="8650421" cy="1247296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звук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Автоматизация звука Ш | Говорунчик - сайт для заботливых родителей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30" y="1288474"/>
            <a:ext cx="9578340" cy="430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67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ovushka-zheldor.ru/wp-content/uploads/2019/05/Artikulyacionnye_uprazhneniya_dlya_postanovki_zvuka_sh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40080"/>
            <a:ext cx="9715499" cy="546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95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териал по развитию речи (старшая группа): Скороговорки для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637310"/>
            <a:ext cx="10058401" cy="573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9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3961" r="4288" b="50825"/>
          <a:stretch/>
        </p:blipFill>
        <p:spPr bwMode="auto">
          <a:xfrm>
            <a:off x="1336964" y="1323439"/>
            <a:ext cx="9518073" cy="2500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46909" y="0"/>
            <a:ext cx="10113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пальчиками играем и чистоговорки повторяем</a:t>
            </a:r>
            <a:endParaRPr lang="ru-RU" sz="4000" dirty="0"/>
          </a:p>
        </p:txBody>
      </p:sp>
      <p:pic>
        <p:nvPicPr>
          <p:cNvPr id="6" name="Рисунок 5" descr="Пальчиковая гимнастика: система игр и упражнений для детей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0" t="66352" r="5194" b="7778"/>
          <a:stretch/>
        </p:blipFill>
        <p:spPr bwMode="auto">
          <a:xfrm>
            <a:off x="1336964" y="3823855"/>
            <a:ext cx="9293329" cy="1759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94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втоматизация звука Ш | Логош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7873" r="4288" b="6253"/>
          <a:stretch/>
        </p:blipFill>
        <p:spPr bwMode="auto">
          <a:xfrm>
            <a:off x="1375457" y="1274620"/>
            <a:ext cx="9407236" cy="224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льчиковая гимнастика: система игр и упражнений для детей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0" t="66352" r="5194" b="7778"/>
          <a:stretch/>
        </p:blipFill>
        <p:spPr bwMode="auto">
          <a:xfrm>
            <a:off x="1432410" y="3455934"/>
            <a:ext cx="9293329" cy="2042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10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182" y="401782"/>
            <a:ext cx="9642763" cy="1052945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 предмет. Какой? Какая?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емеровская область, Мысковский городский округ, МБДОУ &quot;Рощица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1239981"/>
            <a:ext cx="9642763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55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езентация &quot;Постановка звука Ш&quot;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6" t="21555" r="-736" b="44974"/>
          <a:stretch/>
        </p:blipFill>
        <p:spPr bwMode="auto">
          <a:xfrm>
            <a:off x="292678" y="2014194"/>
            <a:ext cx="2630629" cy="455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Презентация &quot;Постановка звука Ш&quot;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5" b="80228"/>
          <a:stretch/>
        </p:blipFill>
        <p:spPr bwMode="auto">
          <a:xfrm>
            <a:off x="277091" y="289301"/>
            <a:ext cx="11622230" cy="171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Презентация &quot;Постановка звука Ш&quot;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2260" r="44046" b="41979"/>
          <a:stretch/>
        </p:blipFill>
        <p:spPr bwMode="auto">
          <a:xfrm>
            <a:off x="2757056" y="2014194"/>
            <a:ext cx="9142266" cy="4552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5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&quot;Постановка звука Ш&quot;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" t="62145" r="42915" b="1307"/>
          <a:stretch/>
        </p:blipFill>
        <p:spPr bwMode="auto">
          <a:xfrm>
            <a:off x="4156365" y="678098"/>
            <a:ext cx="7620000" cy="57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езентация &quot;Постановка звука Ш&quot;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63" t="22789" r="-1310" b="45491"/>
          <a:stretch/>
        </p:blipFill>
        <p:spPr bwMode="auto">
          <a:xfrm>
            <a:off x="1052945" y="678098"/>
            <a:ext cx="3236780" cy="579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8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2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163</TotalTime>
  <Words>19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Савон</vt:lpstr>
      <vt:lpstr>Вводим звук ш.</vt:lpstr>
      <vt:lpstr>Презентация PowerPoint</vt:lpstr>
      <vt:lpstr>Презентация PowerPoint</vt:lpstr>
      <vt:lpstr>Презентация PowerPoint</vt:lpstr>
      <vt:lpstr>Презентация PowerPoint</vt:lpstr>
      <vt:lpstr>Опиши предмет. Какой? Какая?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Вводим звук ш.</dc:title>
  <dc:creator>Lenovo</dc:creator>
  <cp:lastModifiedBy>Lenovo</cp:lastModifiedBy>
  <cp:revision>9</cp:revision>
  <dcterms:created xsi:type="dcterms:W3CDTF">2020-04-07T08:31:35Z</dcterms:created>
  <dcterms:modified xsi:type="dcterms:W3CDTF">2020-05-21T02:31:04Z</dcterms:modified>
</cp:coreProperties>
</file>