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7" r:id="rId10"/>
    <p:sldId id="265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yabinka.detskiysad19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4632" cy="36724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Здоровье сберегающие технологии в образовательном процессе ДОУ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5214950"/>
            <a:ext cx="2248810" cy="1311534"/>
          </a:xfrm>
        </p:spPr>
        <p:txBody>
          <a:bodyPr>
            <a:normAutofit/>
          </a:bodyPr>
          <a:lstStyle/>
          <a:p>
            <a:pPr lvl="0" algn="l" fontAlgn="base"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lvl="0" algn="l" fontAlgn="base"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Агеева Маргарита Александровна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26" name="AutoShape 2" descr="C:\Users\notebook3\Desktop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14282" y="214290"/>
            <a:ext cx="8715404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комбинированного вида № 19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Рябинка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__________________________________________________________________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658204, г. Рубцовск, ул.Комсомольская, ул.Киевская, 3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тел.: (38557) 7-59-69, 7-59-70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-mail: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ryabinka.detskiysad19@mail.ru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Подвижные игры</a:t>
            </a:r>
            <a:endParaRPr lang="ru-RU" dirty="0"/>
          </a:p>
        </p:txBody>
      </p:sp>
      <p:pic>
        <p:nvPicPr>
          <p:cNvPr id="3074" name="Picture 2" descr="https://ds05.infourok.ru/uploads/ex/05a7/0000403e-365499b8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4102066" cy="3076550"/>
          </a:xfrm>
          <a:prstGeom prst="rect">
            <a:avLst/>
          </a:prstGeom>
          <a:noFill/>
        </p:spPr>
      </p:pic>
      <p:pic>
        <p:nvPicPr>
          <p:cNvPr id="3076" name="Picture 4" descr="https://www.maam.ru/upload/blogs/detsad-149463-15576384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143248"/>
            <a:ext cx="3907207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674996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 внимание!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44824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857232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3600" i="1" dirty="0" smtClean="0">
                <a:latin typeface="Times New Roman" pitchFamily="18" charset="0"/>
              </a:rPr>
              <a:t>«Детям совершенно так же, как и взрослым, хочется быть здоровыми и сильными, только дети не знают, что для этого надо делать. Объясни им, и они будут беречься»</a:t>
            </a:r>
          </a:p>
          <a:p>
            <a:pPr lvl="1" algn="ctr"/>
            <a:endParaRPr lang="ru-RU" sz="3600" i="1" dirty="0" smtClean="0">
              <a:latin typeface="Times New Roman" pitchFamily="18" charset="0"/>
            </a:endParaRPr>
          </a:p>
          <a:p>
            <a:pPr lvl="1" algn="r"/>
            <a:r>
              <a:rPr lang="ru-RU" sz="3600" i="1" dirty="0" err="1" smtClean="0">
                <a:latin typeface="Times New Roman" pitchFamily="18" charset="0"/>
              </a:rPr>
              <a:t>Януш</a:t>
            </a:r>
            <a:r>
              <a:rPr lang="ru-RU" sz="3600" i="1" dirty="0" smtClean="0">
                <a:latin typeface="Times New Roman" pitchFamily="18" charset="0"/>
              </a:rPr>
              <a:t> Корчак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29600" cy="4680520"/>
          </a:xfrm>
        </p:spPr>
        <p:txBody>
          <a:bodyPr>
            <a:normAutofit fontScale="90000"/>
          </a:bodyPr>
          <a:lstStyle/>
          <a:p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Здоровьесберегающая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технология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- это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1472" y="571480"/>
            <a:ext cx="7920880" cy="4747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Цели и задачи </a:t>
            </a:r>
            <a:r>
              <a:rPr lang="ru-RU" sz="2000" b="1" dirty="0" err="1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здоровьесберегающих</a:t>
            </a:r>
            <a:r>
              <a:rPr lang="ru-RU" sz="2000" b="1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технологий</a:t>
            </a: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обеспечить высокий реальный уровень здоровья детей;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сформировать у детей осознанное отношение ребенка к здоровью и жизни человека;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создать условия для сохранения здоровья детей;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сформировать необходимые знания, умения и навыки здорового образа жизни, научить использовать полученные знания в повседневной жизни;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поддержать </a:t>
            </a:r>
            <a:r>
              <a:rPr lang="ru-RU" sz="2000" dirty="0" err="1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здоровьесберегающую</a:t>
            </a: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компетенцию дошкольника, позволяющую ему самостоятельно и эффективно решать задачи здорового образа жизни и безопасного поведения.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12845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здоровьесберегающим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технологиям относятся: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утренняя гимнастика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гимнастика для глаз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воздушные процедуры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пальчиковая гимнастика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-дыхательная гимнастика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гимнастика пробуждения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подвижные игры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ходьба по массажным дорожкам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закаливание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артикуляционная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гимнастик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785794"/>
            <a:ext cx="7286676" cy="378621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Утро в нашей группе начинается с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утренней гимнастики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создать у детей хорошее настроение, поднять мышечный тонус.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Используем разные виды гимнастики: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игровую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сюжетную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ритмическую.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otebook3\Desktop\P_20190129_1511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14554"/>
            <a:ext cx="2551220" cy="3733875"/>
          </a:xfrm>
          <a:prstGeom prst="rect">
            <a:avLst/>
          </a:prstGeom>
          <a:noFill/>
        </p:spPr>
      </p:pic>
      <p:pic>
        <p:nvPicPr>
          <p:cNvPr id="4099" name="Picture 3" descr="C:\Users\notebook3\Desktop\P_20190129_1512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214554"/>
            <a:ext cx="2808312" cy="3714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Ежедневно проводим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гимнастику после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notebook3\Desktop\P_20190129_1513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214554"/>
            <a:ext cx="2641600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643050"/>
            <a:ext cx="8248430" cy="3082924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Цель : поднять мышечный тонус детей, настроение. Комплекс гимнастики после сна не должен дублировать утреннюю гимнастику. Гимнастику после сна мы проводим в постели и заканчиваем упражнениями на дыхание. Такая гимнастика носит игровой характер. Также после сна мы проводим </a:t>
            </a:r>
            <a:r>
              <a:rPr lang="ru-RU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. Затем переходим к прохождению по массажной дорожке и закаливающим процедурам (умывание прохладной водой).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прохладной водой</a:t>
            </a:r>
            <a:endParaRPr lang="ru-RU" dirty="0"/>
          </a:p>
        </p:txBody>
      </p:sp>
      <p:pic>
        <p:nvPicPr>
          <p:cNvPr id="3" name="Picture 2" descr="https://www.rabochy-put.ru/upload/iblock/f16/537779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76378"/>
            <a:ext cx="3929090" cy="2946817"/>
          </a:xfrm>
          <a:prstGeom prst="rect">
            <a:avLst/>
          </a:prstGeom>
          <a:noFill/>
        </p:spPr>
      </p:pic>
      <p:pic>
        <p:nvPicPr>
          <p:cNvPr id="4" name="Picture 4" descr="https://m.segmdou17.ru/images/6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876"/>
            <a:ext cx="4000496" cy="300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165</TotalTime>
  <Words>306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Здоровье сберегающие технологии в образовательном процессе ДОУ </vt:lpstr>
      <vt:lpstr>Слайд 2</vt:lpstr>
      <vt:lpstr>Здоровьесберегающая технология - это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</vt:lpstr>
      <vt:lpstr>Слайд 4</vt:lpstr>
      <vt:lpstr>Слайд 5</vt:lpstr>
      <vt:lpstr>Утро в нашей группе начинается с утренней гимнастики. Цель: создать у детей хорошее настроение, поднять мышечный тонус. Используем разные виды гимнастики: - игровую - сюжетную - ритмическую. </vt:lpstr>
      <vt:lpstr>Ежедневно проводим гимнастику после сна</vt:lpstr>
      <vt:lpstr>Цель : поднять мышечный тонус детей, настроение. Комплекс гимнастики после сна не должен дублировать утреннюю гимнастику. Гимнастику после сна мы проводим в постели и заканчиваем упражнениями на дыхание. Такая гимнастика носит игровой характер. Также после сна мы проводим самомассаж. Затем переходим к прохождению по массажной дорожке и закаливающим процедурам (умывание прохладной водой). </vt:lpstr>
      <vt:lpstr>Умывание прохладной водой</vt:lpstr>
      <vt:lpstr>Подвижные игры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 сберегающие технологии в образовательном процессе ДОУ </dc:title>
  <dc:creator>notebook3</dc:creator>
  <cp:lastModifiedBy>ASUS</cp:lastModifiedBy>
  <cp:revision>31</cp:revision>
  <dcterms:created xsi:type="dcterms:W3CDTF">2019-02-19T13:42:12Z</dcterms:created>
  <dcterms:modified xsi:type="dcterms:W3CDTF">2021-11-11T08:01:18Z</dcterms:modified>
</cp:coreProperties>
</file>